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7658" r:id="rId3"/>
    <p:sldId id="8031" r:id="rId5"/>
    <p:sldId id="7953" r:id="rId6"/>
    <p:sldId id="7542" r:id="rId7"/>
    <p:sldId id="8015" r:id="rId8"/>
    <p:sldId id="8019" r:id="rId9"/>
    <p:sldId id="8008" r:id="rId10"/>
    <p:sldId id="7975" r:id="rId11"/>
    <p:sldId id="8020" r:id="rId12"/>
    <p:sldId id="7928" r:id="rId13"/>
    <p:sldId id="7930" r:id="rId14"/>
    <p:sldId id="8021" r:id="rId15"/>
    <p:sldId id="8016" r:id="rId16"/>
    <p:sldId id="8017" r:id="rId17"/>
    <p:sldId id="8018" r:id="rId18"/>
    <p:sldId id="1805" r:id="rId19"/>
    <p:sldId id="180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AE1D-CF9D-4F4C-B521-61443765E4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5D3DA-26D7-463B-B139-1C3D05FF71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2F74E-1F35-45D3-8045-8460C65AB1C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1DFF7-D950-4250-8A92-D16C916D53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E2F74E-1F35-45D3-8045-8460C65AB1C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E52B8-3C14-44AF-8723-0EE14014553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E52B8-3C14-44AF-8723-0EE14014553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1DFF7-D950-4250-8A92-D16C916D53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1DFF7-D950-4250-8A92-D16C916D53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649C4-DF96-4AB7-8EFA-C60B664AC0E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（战士))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2604" b="7783"/>
          <a:stretch>
            <a:fillRect/>
          </a:stretch>
        </p:blipFill>
        <p:spPr>
          <a:xfrm>
            <a:off x="87081" y="3099105"/>
            <a:ext cx="3921496" cy="3509920"/>
          </a:xfrm>
          <a:prstGeom prst="rect">
            <a:avLst/>
          </a:prstGeom>
        </p:spPr>
      </p:pic>
      <p:pic>
        <p:nvPicPr>
          <p:cNvPr id="26" name="图片（光芒))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27" name="图片（虚云))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28" name="图片（长城))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29" name="图片（小鸟))" descr="C:\Users\Administrator\Desktop\素材\素材中国 sccnn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66644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图片（小鸟))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4643765" y="3845998"/>
            <a:ext cx="2385391" cy="874644"/>
          </a:xfrm>
          <a:prstGeom prst="rect">
            <a:avLst/>
          </a:prstGeom>
        </p:spPr>
      </p:pic>
      <p:pic>
        <p:nvPicPr>
          <p:cNvPr id="31" name="图片（绸带))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00" y="5005041"/>
            <a:ext cx="12193200" cy="1852959"/>
          </a:xfrm>
          <a:prstGeom prst="rect">
            <a:avLst/>
          </a:prstGeom>
        </p:spPr>
      </p:pic>
      <p:pic>
        <p:nvPicPr>
          <p:cNvPr id="32" name="图片（亮光))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16776" r="6201" b="32008"/>
          <a:stretch>
            <a:fillRect/>
          </a:stretch>
        </p:blipFill>
        <p:spPr>
          <a:xfrm>
            <a:off x="313136" y="4117105"/>
            <a:ext cx="3607898" cy="2341580"/>
          </a:xfrm>
          <a:prstGeom prst="rect">
            <a:avLst/>
          </a:prstGeom>
        </p:spPr>
      </p:pic>
      <p:pic>
        <p:nvPicPr>
          <p:cNvPr id="33" name="图片（红巾))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46431"/>
            <a:ext cx="4919552" cy="1420921"/>
          </a:xfrm>
          <a:prstGeom prst="rect">
            <a:avLst/>
          </a:prstGeom>
        </p:spPr>
      </p:pic>
      <p:sp>
        <p:nvSpPr>
          <p:cNvPr id="18" name="文本占位符"/>
          <p:cNvSpPr>
            <a:spLocks noGrp="1"/>
          </p:cNvSpPr>
          <p:nvPr>
            <p:ph type="body" sz="quarter" idx="12" hasCustomPrompt="1"/>
          </p:nvPr>
        </p:nvSpPr>
        <p:spPr>
          <a:xfrm>
            <a:off x="2718000" y="2699886"/>
            <a:ext cx="8280000" cy="418191"/>
          </a:xfrm>
          <a:prstGeom prst="rect">
            <a:avLst/>
          </a:prstGeom>
        </p:spPr>
        <p:txBody>
          <a:bodyPr wrap="square" lIns="14400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600" b="0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</a:t>
            </a:r>
            <a:endParaRPr lang="zh-CN" altLang="en-US" dirty="0"/>
          </a:p>
        </p:txBody>
      </p:sp>
      <p:sp>
        <p:nvSpPr>
          <p:cNvPr id="19" name="标题占位符"/>
          <p:cNvSpPr>
            <a:spLocks noGrp="1"/>
          </p:cNvSpPr>
          <p:nvPr>
            <p:ph type="body" sz="quarter" idx="11" hasCustomPrompt="1"/>
          </p:nvPr>
        </p:nvSpPr>
        <p:spPr>
          <a:xfrm>
            <a:off x="2718000" y="1729557"/>
            <a:ext cx="8280000" cy="861774"/>
          </a:xfrm>
          <a:prstGeom prst="rect">
            <a:avLst/>
          </a:prstGeom>
        </p:spPr>
        <p:txBody>
          <a:bodyPr wrap="square" lIns="144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5000" b="1" spc="25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20" name="数字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5058000" y="847445"/>
            <a:ext cx="3600000" cy="63094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3500" b="0" i="0" u="none" spc="200" baseline="0" dirty="0">
                <a:solidFill>
                  <a:schemeClr val="accent1"/>
                </a:solidFill>
                <a:effectLst/>
                <a:latin typeface="+mj-ea"/>
                <a:ea typeface="+mj-ea"/>
                <a:cs typeface="Arial" panose="020B0604020202090204" pitchFamily="34" charset="0"/>
              </a:defRPr>
            </a:lvl1pPr>
          </a:lstStyle>
          <a:p>
            <a:pPr marL="0" lvl="0"/>
            <a:r>
              <a:rPr lang="zh-CN" altLang="en-US" dirty="0"/>
              <a:t>第一章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 lvl="0">
            <p:tnLst>
              <p:par>
                <p:cTn presetID="0" presetClass="entr" presetSubtype="0" decel="7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855" fill="hold">
                          <p:stCondLst>
                            <p:cond delay="1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998" fill="hold">
                          <p:stCondLst>
                            <p:cond delay="2"/>
                          </p:stCondLst>
                        </p:cTn>
                        <p:tgtEl>
                          <p:spTgt spid="19"/>
                        </p:tgtEl>
                        <p:attrNameLst>
                          <p:attrName>style.opacity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Scale>
                      <p:cBhvr>
                        <p:cTn dur="998" fill="hold">
                          <p:stCondLst>
                            <p:cond delay="1"/>
                          </p:stCondLst>
                        </p:cTn>
                        <p:tgtEl>
                          <p:spTgt spid="19"/>
                        </p:tgtEl>
                      </p:cBhvr>
                      <p:from x="500000" y="500000"/>
                      <p:to x="100000" y="100000"/>
                    </p:animScale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-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-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"/>
          <p:cNvSpPr>
            <a:spLocks noGrp="1"/>
          </p:cNvSpPr>
          <p:nvPr>
            <p:ph type="body" sz="quarter" idx="12" hasCustomPrompt="1"/>
          </p:nvPr>
        </p:nvSpPr>
        <p:spPr>
          <a:xfrm>
            <a:off x="1596000" y="585400"/>
            <a:ext cx="9000000" cy="29597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000" spc="12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10" name="标题占位符"/>
          <p:cNvSpPr>
            <a:spLocks noGrp="1"/>
          </p:cNvSpPr>
          <p:nvPr>
            <p:ph type="body" sz="quarter" idx="10" hasCustomPrompt="1"/>
          </p:nvPr>
        </p:nvSpPr>
        <p:spPr>
          <a:xfrm>
            <a:off x="1596000" y="156230"/>
            <a:ext cx="9000000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zh-CN" altLang="en-US" sz="2200" b="0" spc="150" baseline="0" dirty="0" smtClean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（无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"/>
          <a:stretch>
            <a:fillRect/>
          </a:stretch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8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（光芒))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11" name="图片（虚云)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8" name="图片（长城)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20" name="图片（小鸟))" descr="C:\Users\Administrator\Desktop\素材\素材中国 sccn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50896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（小鸟))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1056015" y="4082853"/>
            <a:ext cx="2385391" cy="874644"/>
          </a:xfrm>
          <a:prstGeom prst="rect">
            <a:avLst/>
          </a:prstGeom>
        </p:spPr>
      </p:pic>
      <p:pic>
        <p:nvPicPr>
          <p:cNvPr id="5" name="图片（绸带))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35" y="5436870"/>
            <a:ext cx="12193270" cy="1421130"/>
          </a:xfrm>
          <a:prstGeom prst="rect">
            <a:avLst/>
          </a:prstGeom>
        </p:spPr>
      </p:pic>
      <p:pic>
        <p:nvPicPr>
          <p:cNvPr id="18" name="图片（红巾))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3175"/>
            <a:ext cx="4916805" cy="142049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95525" y="1769110"/>
            <a:ext cx="7601585" cy="2086610"/>
            <a:chOff x="6674" y="625"/>
            <a:chExt cx="11971" cy="3286"/>
          </a:xfrm>
        </p:grpSpPr>
        <p:sp>
          <p:nvSpPr>
            <p:cNvPr id="16" name="标题"/>
            <p:cNvSpPr txBox="1"/>
            <p:nvPr/>
          </p:nvSpPr>
          <p:spPr>
            <a:xfrm>
              <a:off x="6674" y="625"/>
              <a:ext cx="5454" cy="1888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defRPr sz="6800" b="1" spc="250">
                  <a:gradFill>
                    <a:gsLst>
                      <a:gs pos="80000">
                        <a:schemeClr val="accent1"/>
                      </a:gs>
                      <a:gs pos="30000">
                        <a:schemeClr val="accent4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8000" i="1" spc="600" dirty="0">
                  <a:solidFill>
                    <a:schemeClr val="accent1"/>
                  </a:solidFill>
                  <a:sym typeface="微软雅黑" pitchFamily="34" charset="-122"/>
                </a:rPr>
                <a:t>新时代</a:t>
              </a:r>
              <a:endParaRPr lang="zh-CN" altLang="en-US" sz="8000" i="1" spc="600" dirty="0">
                <a:solidFill>
                  <a:schemeClr val="accent1"/>
                </a:solidFill>
                <a:sym typeface="微软雅黑" pitchFamily="34" charset="-122"/>
              </a:endParaRPr>
            </a:p>
          </p:txBody>
        </p:sp>
        <p:sp>
          <p:nvSpPr>
            <p:cNvPr id="17" name="标题"/>
            <p:cNvSpPr txBox="1"/>
            <p:nvPr/>
          </p:nvSpPr>
          <p:spPr>
            <a:xfrm>
              <a:off x="8303" y="2023"/>
              <a:ext cx="10342" cy="1888"/>
            </a:xfrm>
            <a:prstGeom prst="rect">
              <a:avLst/>
            </a:prstGeom>
            <a:noFill/>
          </p:spPr>
          <p:txBody>
            <a:bodyPr vert="horz" wrap="none" lIns="91440" tIns="45720" rIns="91440" bIns="45720" rtlCol="0" anchor="ctr">
              <a:spAutoFit/>
            </a:bodyPr>
            <a:lstStyle>
              <a:defPPr>
                <a:defRPr lang="zh-CN"/>
              </a:defPPr>
              <a:lvl1pPr algn="ctr">
                <a:lnSpc>
                  <a:spcPct val="90000"/>
                </a:lnSpc>
                <a:spcBef>
                  <a:spcPct val="0"/>
                </a:spcBef>
                <a:defRPr sz="6800" b="1" spc="250">
                  <a:gradFill>
                    <a:gsLst>
                      <a:gs pos="80000">
                        <a:schemeClr val="accent1"/>
                      </a:gs>
                      <a:gs pos="30000">
                        <a:schemeClr val="accent4"/>
                      </a:gs>
                    </a:gsLst>
                    <a:lin ang="54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zh-CN" altLang="en-US" sz="6000" i="1" spc="600" dirty="0">
                  <a:solidFill>
                    <a:schemeClr val="accent1"/>
                  </a:solidFill>
                  <a:sym typeface="微软雅黑" pitchFamily="34" charset="-122"/>
                </a:rPr>
                <a:t>国网青年的</a:t>
              </a:r>
              <a:r>
                <a:rPr lang="zh-CN" altLang="en-US" sz="8000" i="1" spc="600" dirty="0">
                  <a:solidFill>
                    <a:schemeClr val="accent1"/>
                  </a:solidFill>
                  <a:sym typeface="微软雅黑" pitchFamily="34" charset="-122"/>
                </a:rPr>
                <a:t>信仰</a:t>
              </a:r>
              <a:endParaRPr lang="zh-CN" altLang="en-US" sz="8000" i="1" spc="600" dirty="0">
                <a:solidFill>
                  <a:schemeClr val="accent1"/>
                </a:solidFill>
                <a:sym typeface="微软雅黑" pitchFamily="34" charset="-122"/>
              </a:endParaRPr>
            </a:p>
          </p:txBody>
        </p:sp>
      </p:grpSp>
      <p:sp>
        <p:nvSpPr>
          <p:cNvPr id="6" name="文本"/>
          <p:cNvSpPr/>
          <p:nvPr/>
        </p:nvSpPr>
        <p:spPr>
          <a:xfrm>
            <a:off x="5086350" y="4120515"/>
            <a:ext cx="2019935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2000" b="1" spc="200" dirty="0">
                <a:solidFill>
                  <a:schemeClr val="accent1"/>
                </a:solidFill>
              </a:rPr>
              <a:t>演讲人：林晶</a:t>
            </a:r>
            <a:endParaRPr lang="zh-CN" altLang="en-US" sz="2000" b="1" spc="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36501"/>
          <a:stretch>
            <a:fillRect/>
          </a:stretch>
        </p:blipFill>
        <p:spPr>
          <a:xfrm>
            <a:off x="1203143" y="1621285"/>
            <a:ext cx="2842076" cy="4687157"/>
          </a:xfrm>
          <a:prstGeom prst="rect">
            <a:avLst/>
          </a:prstGeom>
        </p:spPr>
      </p:pic>
      <p:sp>
        <p:nvSpPr>
          <p:cNvPr id="5" name="圆角矩形"/>
          <p:cNvSpPr>
            <a:spLocks noChangeAspect="1"/>
          </p:cNvSpPr>
          <p:nvPr/>
        </p:nvSpPr>
        <p:spPr>
          <a:xfrm>
            <a:off x="4718410" y="2072168"/>
            <a:ext cx="825190" cy="8251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图标"/>
          <p:cNvSpPr>
            <a:spLocks noChangeAspect="1" noChangeArrowheads="1"/>
          </p:cNvSpPr>
          <p:nvPr/>
        </p:nvSpPr>
        <p:spPr bwMode="auto">
          <a:xfrm>
            <a:off x="4930272" y="2253669"/>
            <a:ext cx="448966" cy="485938"/>
          </a:xfrm>
          <a:custGeom>
            <a:avLst/>
            <a:gdLst>
              <a:gd name="T0" fmla="*/ 2280 w 9865"/>
              <a:gd name="T1" fmla="*/ 10211 h 10677"/>
              <a:gd name="T2" fmla="*/ 76 w 9865"/>
              <a:gd name="T3" fmla="*/ 1797 h 10677"/>
              <a:gd name="T4" fmla="*/ 466 w 9865"/>
              <a:gd name="T5" fmla="*/ 1129 h 10677"/>
              <a:gd name="T6" fmla="*/ 1134 w 9865"/>
              <a:gd name="T7" fmla="*/ 1519 h 10677"/>
              <a:gd name="T8" fmla="*/ 3338 w 9865"/>
              <a:gd name="T9" fmla="*/ 9935 h 10677"/>
              <a:gd name="T10" fmla="*/ 2948 w 9865"/>
              <a:gd name="T11" fmla="*/ 10602 h 10677"/>
              <a:gd name="T12" fmla="*/ 2280 w 9865"/>
              <a:gd name="T13" fmla="*/ 10211 h 10677"/>
              <a:gd name="T14" fmla="*/ 1706 w 9865"/>
              <a:gd name="T15" fmla="*/ 1908 h 10677"/>
              <a:gd name="T16" fmla="*/ 3013 w 9865"/>
              <a:gd name="T17" fmla="*/ 6853 h 10677"/>
              <a:gd name="T18" fmla="*/ 4285 w 9865"/>
              <a:gd name="T19" fmla="*/ 5287 h 10677"/>
              <a:gd name="T20" fmla="*/ 7353 w 9865"/>
              <a:gd name="T21" fmla="*/ 5287 h 10677"/>
              <a:gd name="T22" fmla="*/ 9865 w 9865"/>
              <a:gd name="T23" fmla="*/ 1910 h 10677"/>
              <a:gd name="T24" fmla="*/ 6666 w 9865"/>
              <a:gd name="T25" fmla="*/ 2040 h 10677"/>
              <a:gd name="T26" fmla="*/ 1706 w 9865"/>
              <a:gd name="T27" fmla="*/ 1908 h 10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865" h="10677">
                <a:moveTo>
                  <a:pt x="2280" y="10211"/>
                </a:moveTo>
                <a:lnTo>
                  <a:pt x="76" y="1797"/>
                </a:lnTo>
                <a:cubicBezTo>
                  <a:pt x="0" y="1506"/>
                  <a:pt x="176" y="1206"/>
                  <a:pt x="466" y="1129"/>
                </a:cubicBezTo>
                <a:cubicBezTo>
                  <a:pt x="758" y="1053"/>
                  <a:pt x="1057" y="1229"/>
                  <a:pt x="1134" y="1519"/>
                </a:cubicBezTo>
                <a:lnTo>
                  <a:pt x="3338" y="9935"/>
                </a:lnTo>
                <a:cubicBezTo>
                  <a:pt x="3414" y="10226"/>
                  <a:pt x="3238" y="10526"/>
                  <a:pt x="2948" y="10602"/>
                </a:cubicBezTo>
                <a:cubicBezTo>
                  <a:pt x="2656" y="10677"/>
                  <a:pt x="2355" y="10502"/>
                  <a:pt x="2280" y="10211"/>
                </a:cubicBezTo>
                <a:close/>
                <a:moveTo>
                  <a:pt x="1706" y="1908"/>
                </a:moveTo>
                <a:lnTo>
                  <a:pt x="3013" y="6853"/>
                </a:lnTo>
                <a:cubicBezTo>
                  <a:pt x="3013" y="6853"/>
                  <a:pt x="3355" y="5548"/>
                  <a:pt x="4285" y="5287"/>
                </a:cubicBezTo>
                <a:cubicBezTo>
                  <a:pt x="5215" y="5026"/>
                  <a:pt x="6260" y="5548"/>
                  <a:pt x="7353" y="5287"/>
                </a:cubicBezTo>
                <a:cubicBezTo>
                  <a:pt x="8445" y="5026"/>
                  <a:pt x="9816" y="3932"/>
                  <a:pt x="9865" y="1910"/>
                </a:cubicBezTo>
                <a:cubicBezTo>
                  <a:pt x="9865" y="1910"/>
                  <a:pt x="8396" y="3737"/>
                  <a:pt x="6666" y="2040"/>
                </a:cubicBezTo>
                <a:cubicBezTo>
                  <a:pt x="4936" y="342"/>
                  <a:pt x="3013" y="0"/>
                  <a:pt x="1706" y="190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latin typeface="+mn-ea"/>
            </a:endParaRPr>
          </a:p>
        </p:txBody>
      </p:sp>
      <p:sp>
        <p:nvSpPr>
          <p:cNvPr id="12" name="文本"/>
          <p:cNvSpPr/>
          <p:nvPr/>
        </p:nvSpPr>
        <p:spPr>
          <a:xfrm>
            <a:off x="5854821" y="2353797"/>
            <a:ext cx="5134036" cy="124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，字间距和行间距均可自行调节。本模板的所有文字和图片素材，均可自由编辑替换和移动。模板逻辑框架完整，内容实用，模板内素材元素独立，修改方便。建议根据自己的文案适当增减文字内容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3" name="文本"/>
          <p:cNvSpPr/>
          <p:nvPr/>
        </p:nvSpPr>
        <p:spPr>
          <a:xfrm>
            <a:off x="5854821" y="2022843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3" r="22213"/>
          <a:stretch>
            <a:fillRect/>
          </a:stretch>
        </p:blipFill>
        <p:spPr>
          <a:xfrm>
            <a:off x="9294126" y="4258101"/>
            <a:ext cx="1694731" cy="2033281"/>
          </a:xfrm>
          <a:prstGeom prst="rect">
            <a:avLst/>
          </a:prstGeom>
        </p:spPr>
      </p:pic>
      <p:sp>
        <p:nvSpPr>
          <p:cNvPr id="20" name="文本"/>
          <p:cNvSpPr/>
          <p:nvPr/>
        </p:nvSpPr>
        <p:spPr>
          <a:xfrm>
            <a:off x="4740516" y="5345675"/>
            <a:ext cx="4025792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单击此处添加您的文字内容，或复制文本粘贴至此，字间距和行间距均可自行调节。本模板的所有文字和图片素材，均可自由编辑替换和移动。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1" name="文本"/>
          <p:cNvSpPr/>
          <p:nvPr/>
        </p:nvSpPr>
        <p:spPr>
          <a:xfrm>
            <a:off x="7574956" y="4899832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2" grpId="0"/>
      <p:bldP spid="13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  <p:sp>
        <p:nvSpPr>
          <p:cNvPr id="36" name="圆角矩形"/>
          <p:cNvSpPr>
            <a:spLocks noChangeAspect="1"/>
          </p:cNvSpPr>
          <p:nvPr/>
        </p:nvSpPr>
        <p:spPr>
          <a:xfrm>
            <a:off x="6948191" y="2266698"/>
            <a:ext cx="377319" cy="375852"/>
          </a:xfrm>
          <a:custGeom>
            <a:avLst/>
            <a:gdLst>
              <a:gd name="T0" fmla="*/ 11209 w 11256"/>
              <a:gd name="T1" fmla="*/ 4253 h 11213"/>
              <a:gd name="T2" fmla="*/ 10891 w 11256"/>
              <a:gd name="T3" fmla="*/ 3984 h 11213"/>
              <a:gd name="T4" fmla="*/ 7510 w 11256"/>
              <a:gd name="T5" fmla="*/ 3462 h 11213"/>
              <a:gd name="T6" fmla="*/ 6001 w 11256"/>
              <a:gd name="T7" fmla="*/ 230 h 11213"/>
              <a:gd name="T8" fmla="*/ 5640 w 11256"/>
              <a:gd name="T9" fmla="*/ 0 h 11213"/>
              <a:gd name="T10" fmla="*/ 5640 w 11256"/>
              <a:gd name="T11" fmla="*/ 0 h 11213"/>
              <a:gd name="T12" fmla="*/ 5279 w 11256"/>
              <a:gd name="T13" fmla="*/ 230 h 11213"/>
              <a:gd name="T14" fmla="*/ 3756 w 11256"/>
              <a:gd name="T15" fmla="*/ 3455 h 11213"/>
              <a:gd name="T16" fmla="*/ 370 w 11256"/>
              <a:gd name="T17" fmla="*/ 3965 h 11213"/>
              <a:gd name="T18" fmla="*/ 49 w 11256"/>
              <a:gd name="T19" fmla="*/ 4231 h 11213"/>
              <a:gd name="T20" fmla="*/ 142 w 11256"/>
              <a:gd name="T21" fmla="*/ 4638 h 11213"/>
              <a:gd name="T22" fmla="*/ 2597 w 11256"/>
              <a:gd name="T23" fmla="*/ 7164 h 11213"/>
              <a:gd name="T24" fmla="*/ 2010 w 11256"/>
              <a:gd name="T25" fmla="*/ 10725 h 11213"/>
              <a:gd name="T26" fmla="*/ 2174 w 11256"/>
              <a:gd name="T27" fmla="*/ 11116 h 11213"/>
              <a:gd name="T28" fmla="*/ 2597 w 11256"/>
              <a:gd name="T29" fmla="*/ 11140 h 11213"/>
              <a:gd name="T30" fmla="*/ 5620 w 11256"/>
              <a:gd name="T31" fmla="*/ 9478 h 11213"/>
              <a:gd name="T32" fmla="*/ 8637 w 11256"/>
              <a:gd name="T33" fmla="*/ 11151 h 11213"/>
              <a:gd name="T34" fmla="*/ 8831 w 11256"/>
              <a:gd name="T35" fmla="*/ 11200 h 11213"/>
              <a:gd name="T36" fmla="*/ 8839 w 11256"/>
              <a:gd name="T37" fmla="*/ 11200 h 11213"/>
              <a:gd name="T38" fmla="*/ 9239 w 11256"/>
              <a:gd name="T39" fmla="*/ 10800 h 11213"/>
              <a:gd name="T40" fmla="*/ 9213 w 11256"/>
              <a:gd name="T41" fmla="*/ 10658 h 11213"/>
              <a:gd name="T42" fmla="*/ 8652 w 11256"/>
              <a:gd name="T43" fmla="*/ 7175 h 11213"/>
              <a:gd name="T44" fmla="*/ 11114 w 11256"/>
              <a:gd name="T45" fmla="*/ 4659 h 11213"/>
              <a:gd name="T46" fmla="*/ 11209 w 11256"/>
              <a:gd name="T47" fmla="*/ 4253 h 1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256" h="11213">
                <a:moveTo>
                  <a:pt x="11209" y="4253"/>
                </a:moveTo>
                <a:cubicBezTo>
                  <a:pt x="11161" y="4111"/>
                  <a:pt x="11039" y="4008"/>
                  <a:pt x="10891" y="3984"/>
                </a:cubicBezTo>
                <a:lnTo>
                  <a:pt x="7510" y="3462"/>
                </a:lnTo>
                <a:lnTo>
                  <a:pt x="6001" y="230"/>
                </a:lnTo>
                <a:cubicBezTo>
                  <a:pt x="5934" y="90"/>
                  <a:pt x="5795" y="0"/>
                  <a:pt x="5640" y="0"/>
                </a:cubicBezTo>
                <a:lnTo>
                  <a:pt x="5640" y="0"/>
                </a:lnTo>
                <a:cubicBezTo>
                  <a:pt x="5485" y="0"/>
                  <a:pt x="5345" y="88"/>
                  <a:pt x="5279" y="230"/>
                </a:cubicBezTo>
                <a:lnTo>
                  <a:pt x="3756" y="3455"/>
                </a:lnTo>
                <a:lnTo>
                  <a:pt x="370" y="3965"/>
                </a:lnTo>
                <a:cubicBezTo>
                  <a:pt x="221" y="3986"/>
                  <a:pt x="99" y="4090"/>
                  <a:pt x="49" y="4231"/>
                </a:cubicBezTo>
                <a:cubicBezTo>
                  <a:pt x="0" y="4373"/>
                  <a:pt x="36" y="4530"/>
                  <a:pt x="142" y="4638"/>
                </a:cubicBezTo>
                <a:lnTo>
                  <a:pt x="2597" y="7164"/>
                </a:lnTo>
                <a:lnTo>
                  <a:pt x="2010" y="10725"/>
                </a:lnTo>
                <a:cubicBezTo>
                  <a:pt x="1984" y="10875"/>
                  <a:pt x="2049" y="11028"/>
                  <a:pt x="2174" y="11116"/>
                </a:cubicBezTo>
                <a:cubicBezTo>
                  <a:pt x="2298" y="11204"/>
                  <a:pt x="2464" y="11213"/>
                  <a:pt x="2597" y="11140"/>
                </a:cubicBezTo>
                <a:lnTo>
                  <a:pt x="5620" y="9478"/>
                </a:lnTo>
                <a:lnTo>
                  <a:pt x="8637" y="11151"/>
                </a:lnTo>
                <a:cubicBezTo>
                  <a:pt x="8697" y="11183"/>
                  <a:pt x="8764" y="11200"/>
                  <a:pt x="8831" y="11200"/>
                </a:cubicBezTo>
                <a:lnTo>
                  <a:pt x="8839" y="11200"/>
                </a:lnTo>
                <a:cubicBezTo>
                  <a:pt x="9061" y="11200"/>
                  <a:pt x="9239" y="11022"/>
                  <a:pt x="9239" y="10800"/>
                </a:cubicBezTo>
                <a:cubicBezTo>
                  <a:pt x="9239" y="10751"/>
                  <a:pt x="9231" y="10703"/>
                  <a:pt x="9213" y="10658"/>
                </a:cubicBezTo>
                <a:lnTo>
                  <a:pt x="8652" y="7175"/>
                </a:lnTo>
                <a:lnTo>
                  <a:pt x="11114" y="4659"/>
                </a:lnTo>
                <a:cubicBezTo>
                  <a:pt x="11219" y="4552"/>
                  <a:pt x="11256" y="4395"/>
                  <a:pt x="11209" y="4253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7" name="圆角矩形"/>
          <p:cNvSpPr>
            <a:spLocks noChangeAspect="1"/>
          </p:cNvSpPr>
          <p:nvPr/>
        </p:nvSpPr>
        <p:spPr>
          <a:xfrm>
            <a:off x="6948191" y="4428192"/>
            <a:ext cx="377319" cy="375852"/>
          </a:xfrm>
          <a:custGeom>
            <a:avLst/>
            <a:gdLst>
              <a:gd name="T0" fmla="*/ 11209 w 11256"/>
              <a:gd name="T1" fmla="*/ 4253 h 11213"/>
              <a:gd name="T2" fmla="*/ 10891 w 11256"/>
              <a:gd name="T3" fmla="*/ 3984 h 11213"/>
              <a:gd name="T4" fmla="*/ 7510 w 11256"/>
              <a:gd name="T5" fmla="*/ 3462 h 11213"/>
              <a:gd name="T6" fmla="*/ 6001 w 11256"/>
              <a:gd name="T7" fmla="*/ 230 h 11213"/>
              <a:gd name="T8" fmla="*/ 5640 w 11256"/>
              <a:gd name="T9" fmla="*/ 0 h 11213"/>
              <a:gd name="T10" fmla="*/ 5640 w 11256"/>
              <a:gd name="T11" fmla="*/ 0 h 11213"/>
              <a:gd name="T12" fmla="*/ 5279 w 11256"/>
              <a:gd name="T13" fmla="*/ 230 h 11213"/>
              <a:gd name="T14" fmla="*/ 3756 w 11256"/>
              <a:gd name="T15" fmla="*/ 3455 h 11213"/>
              <a:gd name="T16" fmla="*/ 370 w 11256"/>
              <a:gd name="T17" fmla="*/ 3965 h 11213"/>
              <a:gd name="T18" fmla="*/ 49 w 11256"/>
              <a:gd name="T19" fmla="*/ 4231 h 11213"/>
              <a:gd name="T20" fmla="*/ 142 w 11256"/>
              <a:gd name="T21" fmla="*/ 4638 h 11213"/>
              <a:gd name="T22" fmla="*/ 2597 w 11256"/>
              <a:gd name="T23" fmla="*/ 7164 h 11213"/>
              <a:gd name="T24" fmla="*/ 2010 w 11256"/>
              <a:gd name="T25" fmla="*/ 10725 h 11213"/>
              <a:gd name="T26" fmla="*/ 2174 w 11256"/>
              <a:gd name="T27" fmla="*/ 11116 h 11213"/>
              <a:gd name="T28" fmla="*/ 2597 w 11256"/>
              <a:gd name="T29" fmla="*/ 11140 h 11213"/>
              <a:gd name="T30" fmla="*/ 5620 w 11256"/>
              <a:gd name="T31" fmla="*/ 9478 h 11213"/>
              <a:gd name="T32" fmla="*/ 8637 w 11256"/>
              <a:gd name="T33" fmla="*/ 11151 h 11213"/>
              <a:gd name="T34" fmla="*/ 8831 w 11256"/>
              <a:gd name="T35" fmla="*/ 11200 h 11213"/>
              <a:gd name="T36" fmla="*/ 8839 w 11256"/>
              <a:gd name="T37" fmla="*/ 11200 h 11213"/>
              <a:gd name="T38" fmla="*/ 9239 w 11256"/>
              <a:gd name="T39" fmla="*/ 10800 h 11213"/>
              <a:gd name="T40" fmla="*/ 9213 w 11256"/>
              <a:gd name="T41" fmla="*/ 10658 h 11213"/>
              <a:gd name="T42" fmla="*/ 8652 w 11256"/>
              <a:gd name="T43" fmla="*/ 7175 h 11213"/>
              <a:gd name="T44" fmla="*/ 11114 w 11256"/>
              <a:gd name="T45" fmla="*/ 4659 h 11213"/>
              <a:gd name="T46" fmla="*/ 11209 w 11256"/>
              <a:gd name="T47" fmla="*/ 4253 h 11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256" h="11213">
                <a:moveTo>
                  <a:pt x="11209" y="4253"/>
                </a:moveTo>
                <a:cubicBezTo>
                  <a:pt x="11161" y="4111"/>
                  <a:pt x="11039" y="4008"/>
                  <a:pt x="10891" y="3984"/>
                </a:cubicBezTo>
                <a:lnTo>
                  <a:pt x="7510" y="3462"/>
                </a:lnTo>
                <a:lnTo>
                  <a:pt x="6001" y="230"/>
                </a:lnTo>
                <a:cubicBezTo>
                  <a:pt x="5934" y="90"/>
                  <a:pt x="5795" y="0"/>
                  <a:pt x="5640" y="0"/>
                </a:cubicBezTo>
                <a:lnTo>
                  <a:pt x="5640" y="0"/>
                </a:lnTo>
                <a:cubicBezTo>
                  <a:pt x="5485" y="0"/>
                  <a:pt x="5345" y="88"/>
                  <a:pt x="5279" y="230"/>
                </a:cubicBezTo>
                <a:lnTo>
                  <a:pt x="3756" y="3455"/>
                </a:lnTo>
                <a:lnTo>
                  <a:pt x="370" y="3965"/>
                </a:lnTo>
                <a:cubicBezTo>
                  <a:pt x="221" y="3986"/>
                  <a:pt x="99" y="4090"/>
                  <a:pt x="49" y="4231"/>
                </a:cubicBezTo>
                <a:cubicBezTo>
                  <a:pt x="0" y="4373"/>
                  <a:pt x="36" y="4530"/>
                  <a:pt x="142" y="4638"/>
                </a:cubicBezTo>
                <a:lnTo>
                  <a:pt x="2597" y="7164"/>
                </a:lnTo>
                <a:lnTo>
                  <a:pt x="2010" y="10725"/>
                </a:lnTo>
                <a:cubicBezTo>
                  <a:pt x="1984" y="10875"/>
                  <a:pt x="2049" y="11028"/>
                  <a:pt x="2174" y="11116"/>
                </a:cubicBezTo>
                <a:cubicBezTo>
                  <a:pt x="2298" y="11204"/>
                  <a:pt x="2464" y="11213"/>
                  <a:pt x="2597" y="11140"/>
                </a:cubicBezTo>
                <a:lnTo>
                  <a:pt x="5620" y="9478"/>
                </a:lnTo>
                <a:lnTo>
                  <a:pt x="8637" y="11151"/>
                </a:lnTo>
                <a:cubicBezTo>
                  <a:pt x="8697" y="11183"/>
                  <a:pt x="8764" y="11200"/>
                  <a:pt x="8831" y="11200"/>
                </a:cubicBezTo>
                <a:lnTo>
                  <a:pt x="8839" y="11200"/>
                </a:lnTo>
                <a:cubicBezTo>
                  <a:pt x="9061" y="11200"/>
                  <a:pt x="9239" y="11022"/>
                  <a:pt x="9239" y="10800"/>
                </a:cubicBezTo>
                <a:cubicBezTo>
                  <a:pt x="9239" y="10751"/>
                  <a:pt x="9231" y="10703"/>
                  <a:pt x="9213" y="10658"/>
                </a:cubicBezTo>
                <a:lnTo>
                  <a:pt x="8652" y="7175"/>
                </a:lnTo>
                <a:lnTo>
                  <a:pt x="11114" y="4659"/>
                </a:lnTo>
                <a:cubicBezTo>
                  <a:pt x="11219" y="4552"/>
                  <a:pt x="11256" y="4395"/>
                  <a:pt x="11209" y="4253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16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4" name="文本"/>
          <p:cNvSpPr/>
          <p:nvPr/>
        </p:nvSpPr>
        <p:spPr>
          <a:xfrm>
            <a:off x="7518052" y="2633987"/>
            <a:ext cx="3414838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单击此处添加您的文字内容，或复制文本粘贴至此。本模板的所有文字和图片素材，均可自由编辑替换和移动。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5" name="文本"/>
          <p:cNvSpPr/>
          <p:nvPr/>
        </p:nvSpPr>
        <p:spPr>
          <a:xfrm>
            <a:off x="7518053" y="2057369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6" name="文本"/>
          <p:cNvSpPr/>
          <p:nvPr/>
        </p:nvSpPr>
        <p:spPr>
          <a:xfrm>
            <a:off x="7518052" y="4786805"/>
            <a:ext cx="3414838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单击此处添加您的文字内容，或复制文本粘贴至此。本模板的所有文字和图片素材，均可自由编辑替换和移动。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7" name="文本"/>
          <p:cNvSpPr/>
          <p:nvPr/>
        </p:nvSpPr>
        <p:spPr>
          <a:xfrm>
            <a:off x="7518053" y="4264779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4" name="直线"/>
          <p:cNvCxnSpPr/>
          <p:nvPr/>
        </p:nvCxnSpPr>
        <p:spPr>
          <a:xfrm rot="16200000">
            <a:off x="9132890" y="761439"/>
            <a:ext cx="0" cy="3600000"/>
          </a:xfrm>
          <a:prstGeom prst="line">
            <a:avLst/>
          </a:prstGeom>
          <a:ln>
            <a:solidFill>
              <a:schemeClr val="accent1"/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"/>
          <p:cNvCxnSpPr/>
          <p:nvPr/>
        </p:nvCxnSpPr>
        <p:spPr>
          <a:xfrm rot="16200000">
            <a:off x="9132890" y="2924846"/>
            <a:ext cx="0" cy="3600000"/>
          </a:xfrm>
          <a:prstGeom prst="line">
            <a:avLst/>
          </a:prstGeom>
          <a:ln>
            <a:solidFill>
              <a:schemeClr val="accent2"/>
            </a:solidFill>
            <a:prstDash val="sysDash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r="8271"/>
          <a:stretch>
            <a:fillRect/>
          </a:stretch>
        </p:blipFill>
        <p:spPr>
          <a:xfrm>
            <a:off x="3518475" y="2005531"/>
            <a:ext cx="2415600" cy="1929600"/>
          </a:xfrm>
          <a:prstGeom prst="rect">
            <a:avLst/>
          </a:prstGeom>
        </p:spPr>
      </p:pic>
      <p:pic>
        <p:nvPicPr>
          <p:cNvPr id="17" name="图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" r="8266"/>
          <a:stretch>
            <a:fillRect/>
          </a:stretch>
        </p:blipFill>
        <p:spPr>
          <a:xfrm>
            <a:off x="962088" y="4090486"/>
            <a:ext cx="2415600" cy="1929600"/>
          </a:xfrm>
          <a:prstGeom prst="rect">
            <a:avLst/>
          </a:prstGeom>
        </p:spPr>
      </p:pic>
      <p:sp>
        <p:nvSpPr>
          <p:cNvPr id="21" name="矩形"/>
          <p:cNvSpPr/>
          <p:nvPr/>
        </p:nvSpPr>
        <p:spPr>
          <a:xfrm>
            <a:off x="3518004" y="4090486"/>
            <a:ext cx="2415470" cy="193099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22" name="文本"/>
          <p:cNvSpPr txBox="1"/>
          <p:nvPr/>
        </p:nvSpPr>
        <p:spPr>
          <a:xfrm>
            <a:off x="3915739" y="4785417"/>
            <a:ext cx="1620000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8" name="标题"/>
          <p:cNvSpPr/>
          <p:nvPr/>
        </p:nvSpPr>
        <p:spPr>
          <a:xfrm>
            <a:off x="3878391" y="4352967"/>
            <a:ext cx="1694696" cy="353943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点击添加标题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9" name="矩形"/>
          <p:cNvSpPr/>
          <p:nvPr/>
        </p:nvSpPr>
        <p:spPr>
          <a:xfrm>
            <a:off x="962218" y="2005531"/>
            <a:ext cx="2415470" cy="193099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</a:endParaRPr>
          </a:p>
        </p:txBody>
      </p:sp>
      <p:sp>
        <p:nvSpPr>
          <p:cNvPr id="30" name="文本"/>
          <p:cNvSpPr txBox="1"/>
          <p:nvPr/>
        </p:nvSpPr>
        <p:spPr>
          <a:xfrm>
            <a:off x="1359953" y="2700464"/>
            <a:ext cx="1620000" cy="94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31" name="标题"/>
          <p:cNvSpPr/>
          <p:nvPr/>
        </p:nvSpPr>
        <p:spPr>
          <a:xfrm>
            <a:off x="1322605" y="2268012"/>
            <a:ext cx="1694696" cy="353943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点击添加标题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24" grpId="0"/>
      <p:bldP spid="25" grpId="0"/>
      <p:bldP spid="26" grpId="0"/>
      <p:bldP spid="27" grpId="0"/>
      <p:bldP spid="21" grpId="0" animBg="1"/>
      <p:bldP spid="22" grpId="0"/>
      <p:bldP spid="28" grpId="0"/>
      <p:bldP spid="29" grpId="0" animBg="1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（战士))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2604" b="7783"/>
          <a:stretch>
            <a:fillRect/>
          </a:stretch>
        </p:blipFill>
        <p:spPr>
          <a:xfrm>
            <a:off x="87081" y="3099105"/>
            <a:ext cx="3921496" cy="3509920"/>
          </a:xfrm>
          <a:prstGeom prst="rect">
            <a:avLst/>
          </a:prstGeom>
        </p:spPr>
      </p:pic>
      <p:pic>
        <p:nvPicPr>
          <p:cNvPr id="15" name="图片（光芒))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16" name="图片（虚云)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29" name="图片（长城)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30" name="图片（小鸟))" descr="C:\Users\Administrator\Desktop\素材\素材中国 sccn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66644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（小鸟))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4643765" y="3845998"/>
            <a:ext cx="2385391" cy="874644"/>
          </a:xfrm>
          <a:prstGeom prst="rect">
            <a:avLst/>
          </a:prstGeom>
        </p:spPr>
      </p:pic>
      <p:pic>
        <p:nvPicPr>
          <p:cNvPr id="32" name="图片（绸带))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00" y="5005041"/>
            <a:ext cx="12193200" cy="1852959"/>
          </a:xfrm>
          <a:prstGeom prst="rect">
            <a:avLst/>
          </a:prstGeom>
        </p:spPr>
      </p:pic>
      <p:pic>
        <p:nvPicPr>
          <p:cNvPr id="33" name="图片（亮光))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16776" r="6201" b="32008"/>
          <a:stretch>
            <a:fillRect/>
          </a:stretch>
        </p:blipFill>
        <p:spPr>
          <a:xfrm>
            <a:off x="313136" y="4117105"/>
            <a:ext cx="3607898" cy="2341580"/>
          </a:xfrm>
          <a:prstGeom prst="rect">
            <a:avLst/>
          </a:prstGeom>
        </p:spPr>
      </p:pic>
      <p:pic>
        <p:nvPicPr>
          <p:cNvPr id="34" name="图片（红巾))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46431"/>
            <a:ext cx="4919552" cy="1420921"/>
          </a:xfrm>
          <a:prstGeom prst="rect">
            <a:avLst/>
          </a:prstGeom>
        </p:spPr>
      </p:pic>
      <p:sp>
        <p:nvSpPr>
          <p:cNvPr id="35" name="文本"/>
          <p:cNvSpPr txBox="1"/>
          <p:nvPr/>
        </p:nvSpPr>
        <p:spPr>
          <a:xfrm>
            <a:off x="2718000" y="2699886"/>
            <a:ext cx="8280000" cy="418191"/>
          </a:xfrm>
          <a:prstGeom prst="rect">
            <a:avLst/>
          </a:prstGeom>
        </p:spPr>
        <p:txBody>
          <a:bodyPr wrap="square" lIns="14400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单击此处添加您的文字内容</a:t>
            </a:r>
            <a:endParaRPr lang="zh-CN" altLang="en-US" dirty="0"/>
          </a:p>
        </p:txBody>
      </p:sp>
      <p:sp>
        <p:nvSpPr>
          <p:cNvPr id="36" name="标题"/>
          <p:cNvSpPr txBox="1"/>
          <p:nvPr/>
        </p:nvSpPr>
        <p:spPr>
          <a:xfrm>
            <a:off x="2718000" y="1729557"/>
            <a:ext cx="8280000" cy="861774"/>
          </a:xfrm>
          <a:prstGeom prst="rect">
            <a:avLst/>
          </a:prstGeom>
        </p:spPr>
        <p:txBody>
          <a:bodyPr wrap="square" lIns="14400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5000" b="1" kern="1200" spc="250" baseline="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未来工作计划</a:t>
            </a:r>
            <a:endParaRPr lang="zh-CN" altLang="en-US" dirty="0"/>
          </a:p>
        </p:txBody>
      </p:sp>
      <p:sp>
        <p:nvSpPr>
          <p:cNvPr id="37" name="数字"/>
          <p:cNvSpPr txBox="1"/>
          <p:nvPr/>
        </p:nvSpPr>
        <p:spPr>
          <a:xfrm>
            <a:off x="5058000" y="847445"/>
            <a:ext cx="3600000" cy="63094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zh-CN" altLang="en-US" sz="3500" b="0" i="0" u="none" kern="1200" spc="200" baseline="0" dirty="0">
                <a:solidFill>
                  <a:schemeClr val="accent1"/>
                </a:solidFill>
                <a:effectLst/>
                <a:latin typeface="+mj-ea"/>
                <a:ea typeface="+mj-ea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第四章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 lvl="0">
            <p:tnLst>
              <p:par>
                <p:cTn presetID="0" presetClass="entr" presetSubtype="0" decel="7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855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998" fill="hold">
                          <p:stCondLst>
                            <p:cond delay="2"/>
                          </p:stCondLst>
                        </p:cTn>
                        <p:tgtEl>
                          <p:spTgt spid="36"/>
                        </p:tgtEl>
                        <p:attrNameLst>
                          <p:attrName>style.opacity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Scale>
                      <p:cBhvr>
                        <p:cTn dur="998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</p:cBhvr>
                      <p:from x="500000" y="500000"/>
                      <p:to x="100000" y="100000"/>
                    </p:animScale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-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-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"/>
          <p:cNvSpPr/>
          <p:nvPr/>
        </p:nvSpPr>
        <p:spPr>
          <a:xfrm>
            <a:off x="8590344" y="2284674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文本"/>
          <p:cNvSpPr/>
          <p:nvPr/>
        </p:nvSpPr>
        <p:spPr>
          <a:xfrm>
            <a:off x="1261656" y="2284674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" name="文本"/>
          <p:cNvSpPr/>
          <p:nvPr/>
        </p:nvSpPr>
        <p:spPr>
          <a:xfrm>
            <a:off x="8590344" y="3564610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8" name="文本"/>
          <p:cNvSpPr/>
          <p:nvPr/>
        </p:nvSpPr>
        <p:spPr>
          <a:xfrm>
            <a:off x="1261656" y="3564610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9" name="文本"/>
          <p:cNvSpPr/>
          <p:nvPr/>
        </p:nvSpPr>
        <p:spPr>
          <a:xfrm>
            <a:off x="8590344" y="4844547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0" name="文本"/>
          <p:cNvSpPr/>
          <p:nvPr/>
        </p:nvSpPr>
        <p:spPr>
          <a:xfrm>
            <a:off x="1261656" y="4844547"/>
            <a:ext cx="234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1" name="文本"/>
          <p:cNvSpPr/>
          <p:nvPr/>
        </p:nvSpPr>
        <p:spPr>
          <a:xfrm flipH="1">
            <a:off x="4106025" y="3509519"/>
            <a:ext cx="1893723" cy="755808"/>
          </a:xfrm>
          <a:prstGeom prst="rightArrow">
            <a:avLst/>
          </a:prstGeom>
          <a:solidFill>
            <a:schemeClr val="accent2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" name="文本"/>
          <p:cNvSpPr/>
          <p:nvPr/>
        </p:nvSpPr>
        <p:spPr>
          <a:xfrm flipH="1">
            <a:off x="4106025" y="2229583"/>
            <a:ext cx="1893723" cy="755808"/>
          </a:xfrm>
          <a:prstGeom prst="rightArrow">
            <a:avLst/>
          </a:prstGeom>
          <a:solidFill>
            <a:schemeClr val="accent1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3" name="文本"/>
          <p:cNvSpPr/>
          <p:nvPr/>
        </p:nvSpPr>
        <p:spPr>
          <a:xfrm>
            <a:off x="6192252" y="3509519"/>
            <a:ext cx="1893723" cy="755808"/>
          </a:xfrm>
          <a:prstGeom prst="rightArrow">
            <a:avLst/>
          </a:prstGeom>
          <a:solidFill>
            <a:schemeClr val="accent1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4" name="文本"/>
          <p:cNvSpPr/>
          <p:nvPr/>
        </p:nvSpPr>
        <p:spPr>
          <a:xfrm>
            <a:off x="6192252" y="2229583"/>
            <a:ext cx="1893723" cy="755808"/>
          </a:xfrm>
          <a:prstGeom prst="rightArrow">
            <a:avLst/>
          </a:prstGeom>
          <a:solidFill>
            <a:schemeClr val="accent2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5" name="文本"/>
          <p:cNvSpPr/>
          <p:nvPr/>
        </p:nvSpPr>
        <p:spPr>
          <a:xfrm flipH="1">
            <a:off x="4106024" y="4789456"/>
            <a:ext cx="1893723" cy="755808"/>
          </a:xfrm>
          <a:prstGeom prst="rightArrow">
            <a:avLst/>
          </a:prstGeom>
          <a:solidFill>
            <a:schemeClr val="accent1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6" name="文本"/>
          <p:cNvSpPr/>
          <p:nvPr/>
        </p:nvSpPr>
        <p:spPr>
          <a:xfrm>
            <a:off x="6192251" y="4789456"/>
            <a:ext cx="1893723" cy="755808"/>
          </a:xfrm>
          <a:prstGeom prst="rightArrow">
            <a:avLst/>
          </a:prstGeom>
          <a:solidFill>
            <a:schemeClr val="accent2"/>
          </a:solidFill>
        </p:spPr>
        <p:txBody>
          <a:bodyPr wrap="square" bIns="72000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"/>
          <p:cNvSpPr/>
          <p:nvPr/>
        </p:nvSpPr>
        <p:spPr>
          <a:xfrm>
            <a:off x="1801503" y="1854166"/>
            <a:ext cx="3793010" cy="139939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文本"/>
          <p:cNvSpPr/>
          <p:nvPr/>
        </p:nvSpPr>
        <p:spPr>
          <a:xfrm>
            <a:off x="2402422" y="2456617"/>
            <a:ext cx="237546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6" name="文本"/>
          <p:cNvSpPr/>
          <p:nvPr/>
        </p:nvSpPr>
        <p:spPr>
          <a:xfrm>
            <a:off x="2402422" y="2040391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图形 1"/>
          <p:cNvSpPr>
            <a:spLocks noChangeAspect="1"/>
          </p:cNvSpPr>
          <p:nvPr/>
        </p:nvSpPr>
        <p:spPr>
          <a:xfrm rot="16200000" flipV="1">
            <a:off x="1005350" y="1947137"/>
            <a:ext cx="1213200" cy="1212700"/>
          </a:xfrm>
          <a:prstGeom prst="ellipse">
            <a:avLst/>
          </a:prstGeom>
          <a:solidFill>
            <a:schemeClr val="accent1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" name="矩形"/>
          <p:cNvSpPr/>
          <p:nvPr/>
        </p:nvSpPr>
        <p:spPr>
          <a:xfrm>
            <a:off x="7311503" y="1853911"/>
            <a:ext cx="3793010" cy="139939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0" name="文本"/>
          <p:cNvSpPr/>
          <p:nvPr/>
        </p:nvSpPr>
        <p:spPr>
          <a:xfrm>
            <a:off x="7912423" y="2456362"/>
            <a:ext cx="237546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1" name="文本"/>
          <p:cNvSpPr/>
          <p:nvPr/>
        </p:nvSpPr>
        <p:spPr>
          <a:xfrm>
            <a:off x="7912423" y="2040136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2" name="图形 2"/>
          <p:cNvSpPr>
            <a:spLocks noChangeAspect="1"/>
          </p:cNvSpPr>
          <p:nvPr/>
        </p:nvSpPr>
        <p:spPr>
          <a:xfrm rot="16200000" flipV="1">
            <a:off x="6515351" y="1947133"/>
            <a:ext cx="1213200" cy="1212700"/>
          </a:xfrm>
          <a:prstGeom prst="ellipse">
            <a:avLst/>
          </a:prstGeom>
          <a:solidFill>
            <a:schemeClr val="accent2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"/>
          <p:cNvSpPr/>
          <p:nvPr/>
        </p:nvSpPr>
        <p:spPr>
          <a:xfrm>
            <a:off x="1801502" y="3527080"/>
            <a:ext cx="3793010" cy="139939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文本"/>
          <p:cNvSpPr/>
          <p:nvPr/>
        </p:nvSpPr>
        <p:spPr>
          <a:xfrm>
            <a:off x="2402422" y="4129531"/>
            <a:ext cx="237546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2402422" y="3713305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6" name="图形 3"/>
          <p:cNvSpPr>
            <a:spLocks noChangeAspect="1"/>
          </p:cNvSpPr>
          <p:nvPr/>
        </p:nvSpPr>
        <p:spPr>
          <a:xfrm rot="16200000" flipV="1">
            <a:off x="1005350" y="3620302"/>
            <a:ext cx="1213200" cy="1212700"/>
          </a:xfrm>
          <a:prstGeom prst="ellipse">
            <a:avLst/>
          </a:prstGeom>
          <a:solidFill>
            <a:schemeClr val="accent2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7" name="矩形"/>
          <p:cNvSpPr/>
          <p:nvPr/>
        </p:nvSpPr>
        <p:spPr>
          <a:xfrm>
            <a:off x="7311504" y="3527331"/>
            <a:ext cx="3793010" cy="139939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50000"/>
              </a:lnSpc>
            </a:pPr>
            <a:endParaRPr lang="zh-CN" altLang="en-US" sz="1600" spc="15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"/>
          <p:cNvSpPr/>
          <p:nvPr/>
        </p:nvSpPr>
        <p:spPr>
          <a:xfrm>
            <a:off x="7912423" y="4129782"/>
            <a:ext cx="237546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9" name="文本"/>
          <p:cNvSpPr/>
          <p:nvPr/>
        </p:nvSpPr>
        <p:spPr>
          <a:xfrm>
            <a:off x="7912423" y="3713556"/>
            <a:ext cx="119135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0" name="图形 4"/>
          <p:cNvSpPr>
            <a:spLocks noChangeAspect="1"/>
          </p:cNvSpPr>
          <p:nvPr/>
        </p:nvSpPr>
        <p:spPr>
          <a:xfrm rot="16200000" flipV="1">
            <a:off x="6515351" y="3620302"/>
            <a:ext cx="1213200" cy="1212700"/>
          </a:xfrm>
          <a:prstGeom prst="ellipse">
            <a:avLst/>
          </a:prstGeom>
          <a:solidFill>
            <a:schemeClr val="accent1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1" name="文本"/>
          <p:cNvSpPr txBox="1"/>
          <p:nvPr/>
        </p:nvSpPr>
        <p:spPr>
          <a:xfrm>
            <a:off x="1005600" y="5354711"/>
            <a:ext cx="10180800" cy="645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indent="360045">
              <a:lnSpc>
                <a:spcPct val="150000"/>
              </a:lnSpc>
              <a:spcAft>
                <a:spcPts val="1500"/>
              </a:spcAft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本模板的所有文字和图片素材，均可自由编辑替换和移动。模板逻辑框架完整，内容实用。模板内素材元素独立，修改方便。建议根据自己的文案适当增减文字内容。</a:t>
            </a:r>
            <a:endParaRPr lang="zh-CN" altLang="en-US" dirty="0"/>
          </a:p>
        </p:txBody>
      </p:sp>
      <p:sp>
        <p:nvSpPr>
          <p:cNvPr id="22" name="图标"/>
          <p:cNvSpPr>
            <a:spLocks noChangeAspect="1" noEditPoints="1"/>
          </p:cNvSpPr>
          <p:nvPr/>
        </p:nvSpPr>
        <p:spPr bwMode="auto">
          <a:xfrm>
            <a:off x="1362432" y="2298684"/>
            <a:ext cx="499036" cy="50960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93733" h="606309">
                <a:moveTo>
                  <a:pt x="353250" y="302855"/>
                </a:moveTo>
                <a:cubicBezTo>
                  <a:pt x="318468" y="302855"/>
                  <a:pt x="290232" y="331146"/>
                  <a:pt x="290232" y="365879"/>
                </a:cubicBezTo>
                <a:cubicBezTo>
                  <a:pt x="290232" y="374189"/>
                  <a:pt x="296964" y="380912"/>
                  <a:pt x="305285" y="380912"/>
                </a:cubicBezTo>
                <a:cubicBezTo>
                  <a:pt x="313607" y="380912"/>
                  <a:pt x="320338" y="374189"/>
                  <a:pt x="320338" y="365879"/>
                </a:cubicBezTo>
                <a:cubicBezTo>
                  <a:pt x="320338" y="347672"/>
                  <a:pt x="335111" y="333014"/>
                  <a:pt x="353250" y="333014"/>
                </a:cubicBezTo>
                <a:cubicBezTo>
                  <a:pt x="361665" y="333014"/>
                  <a:pt x="368397" y="326291"/>
                  <a:pt x="368397" y="317888"/>
                </a:cubicBezTo>
                <a:cubicBezTo>
                  <a:pt x="368397" y="309578"/>
                  <a:pt x="361665" y="302855"/>
                  <a:pt x="353250" y="302855"/>
                </a:cubicBezTo>
                <a:close/>
                <a:moveTo>
                  <a:pt x="353250" y="265041"/>
                </a:moveTo>
                <a:cubicBezTo>
                  <a:pt x="409163" y="265041"/>
                  <a:pt x="454229" y="310232"/>
                  <a:pt x="454229" y="365879"/>
                </a:cubicBezTo>
                <a:cubicBezTo>
                  <a:pt x="454229" y="421527"/>
                  <a:pt x="408976" y="466717"/>
                  <a:pt x="353250" y="466717"/>
                </a:cubicBezTo>
                <a:cubicBezTo>
                  <a:pt x="297525" y="466717"/>
                  <a:pt x="252271" y="421527"/>
                  <a:pt x="252271" y="365879"/>
                </a:cubicBezTo>
                <a:cubicBezTo>
                  <a:pt x="252271" y="310232"/>
                  <a:pt x="297431" y="265041"/>
                  <a:pt x="353250" y="265041"/>
                </a:cubicBezTo>
                <a:close/>
                <a:moveTo>
                  <a:pt x="427779" y="133781"/>
                </a:moveTo>
                <a:cubicBezTo>
                  <a:pt x="432818" y="131960"/>
                  <a:pt x="438547" y="132054"/>
                  <a:pt x="443784" y="134482"/>
                </a:cubicBezTo>
                <a:lnTo>
                  <a:pt x="473245" y="148209"/>
                </a:lnTo>
                <a:cubicBezTo>
                  <a:pt x="483720" y="153158"/>
                  <a:pt x="488209" y="165671"/>
                  <a:pt x="483346" y="176130"/>
                </a:cubicBezTo>
                <a:lnTo>
                  <a:pt x="470252" y="203957"/>
                </a:lnTo>
                <a:cubicBezTo>
                  <a:pt x="492231" y="219646"/>
                  <a:pt x="511123" y="240003"/>
                  <a:pt x="525526" y="264095"/>
                </a:cubicBezTo>
                <a:lnTo>
                  <a:pt x="554426" y="253636"/>
                </a:lnTo>
                <a:cubicBezTo>
                  <a:pt x="565368" y="249714"/>
                  <a:pt x="577340" y="255411"/>
                  <a:pt x="581361" y="266243"/>
                </a:cubicBezTo>
                <a:lnTo>
                  <a:pt x="592491" y="296592"/>
                </a:lnTo>
                <a:cubicBezTo>
                  <a:pt x="596419" y="307612"/>
                  <a:pt x="590714" y="319564"/>
                  <a:pt x="579865" y="323486"/>
                </a:cubicBezTo>
                <a:lnTo>
                  <a:pt x="550965" y="333945"/>
                </a:lnTo>
                <a:cubicBezTo>
                  <a:pt x="555455" y="361586"/>
                  <a:pt x="553958" y="389414"/>
                  <a:pt x="547224" y="415561"/>
                </a:cubicBezTo>
                <a:lnTo>
                  <a:pt x="575095" y="428634"/>
                </a:lnTo>
                <a:cubicBezTo>
                  <a:pt x="585570" y="433490"/>
                  <a:pt x="590059" y="445910"/>
                  <a:pt x="585102" y="456649"/>
                </a:cubicBezTo>
                <a:lnTo>
                  <a:pt x="571354" y="485970"/>
                </a:lnTo>
                <a:cubicBezTo>
                  <a:pt x="566397" y="496429"/>
                  <a:pt x="553958" y="500911"/>
                  <a:pt x="543483" y="496056"/>
                </a:cubicBezTo>
                <a:lnTo>
                  <a:pt x="515238" y="482982"/>
                </a:lnTo>
                <a:cubicBezTo>
                  <a:pt x="499526" y="504833"/>
                  <a:pt x="479137" y="523510"/>
                  <a:pt x="455007" y="537704"/>
                </a:cubicBezTo>
                <a:lnTo>
                  <a:pt x="465763" y="567026"/>
                </a:lnTo>
                <a:cubicBezTo>
                  <a:pt x="469784" y="578045"/>
                  <a:pt x="463986" y="589997"/>
                  <a:pt x="453137" y="593919"/>
                </a:cubicBezTo>
                <a:lnTo>
                  <a:pt x="422741" y="605032"/>
                </a:lnTo>
                <a:cubicBezTo>
                  <a:pt x="411798" y="609047"/>
                  <a:pt x="399827" y="603258"/>
                  <a:pt x="395805" y="592425"/>
                </a:cubicBezTo>
                <a:lnTo>
                  <a:pt x="385050" y="562823"/>
                </a:lnTo>
                <a:cubicBezTo>
                  <a:pt x="357646" y="567212"/>
                  <a:pt x="330056" y="565718"/>
                  <a:pt x="304149" y="558995"/>
                </a:cubicBezTo>
                <a:lnTo>
                  <a:pt x="290682" y="587756"/>
                </a:lnTo>
                <a:cubicBezTo>
                  <a:pt x="285725" y="598215"/>
                  <a:pt x="273192" y="602697"/>
                  <a:pt x="262717" y="597841"/>
                </a:cubicBezTo>
                <a:lnTo>
                  <a:pt x="233350" y="584114"/>
                </a:lnTo>
                <a:cubicBezTo>
                  <a:pt x="222875" y="579165"/>
                  <a:pt x="218385" y="566652"/>
                  <a:pt x="223249" y="556193"/>
                </a:cubicBezTo>
                <a:lnTo>
                  <a:pt x="236810" y="527338"/>
                </a:lnTo>
                <a:cubicBezTo>
                  <a:pt x="215112" y="511650"/>
                  <a:pt x="196407" y="491480"/>
                  <a:pt x="182284" y="467668"/>
                </a:cubicBezTo>
                <a:lnTo>
                  <a:pt x="152169" y="478687"/>
                </a:lnTo>
                <a:cubicBezTo>
                  <a:pt x="141133" y="482609"/>
                  <a:pt x="129161" y="476912"/>
                  <a:pt x="125233" y="466080"/>
                </a:cubicBezTo>
                <a:lnTo>
                  <a:pt x="114104" y="435731"/>
                </a:lnTo>
                <a:cubicBezTo>
                  <a:pt x="110082" y="424712"/>
                  <a:pt x="115881" y="412759"/>
                  <a:pt x="126730" y="408837"/>
                </a:cubicBezTo>
                <a:lnTo>
                  <a:pt x="156845" y="397818"/>
                </a:lnTo>
                <a:cubicBezTo>
                  <a:pt x="153852" y="379422"/>
                  <a:pt x="153478" y="361026"/>
                  <a:pt x="155629" y="342910"/>
                </a:cubicBezTo>
                <a:lnTo>
                  <a:pt x="158622" y="343097"/>
                </a:lnTo>
                <a:cubicBezTo>
                  <a:pt x="181162" y="344030"/>
                  <a:pt x="200522" y="327408"/>
                  <a:pt x="203141" y="305370"/>
                </a:cubicBezTo>
                <a:cubicBezTo>
                  <a:pt x="207723" y="303876"/>
                  <a:pt x="212119" y="302195"/>
                  <a:pt x="216515" y="300515"/>
                </a:cubicBezTo>
                <a:cubicBezTo>
                  <a:pt x="220349" y="304063"/>
                  <a:pt x="224745" y="306958"/>
                  <a:pt x="229609" y="308919"/>
                </a:cubicBezTo>
                <a:cubicBezTo>
                  <a:pt x="219227" y="330957"/>
                  <a:pt x="214831" y="355983"/>
                  <a:pt x="217824" y="381943"/>
                </a:cubicBezTo>
                <a:cubicBezTo>
                  <a:pt x="226709" y="456462"/>
                  <a:pt x="294329" y="509876"/>
                  <a:pt x="368963" y="501192"/>
                </a:cubicBezTo>
                <a:cubicBezTo>
                  <a:pt x="443691" y="492320"/>
                  <a:pt x="497188" y="424899"/>
                  <a:pt x="488490" y="350287"/>
                </a:cubicBezTo>
                <a:cubicBezTo>
                  <a:pt x="479605" y="275675"/>
                  <a:pt x="411985" y="222260"/>
                  <a:pt x="337351" y="231038"/>
                </a:cubicBezTo>
                <a:cubicBezTo>
                  <a:pt x="324632" y="232532"/>
                  <a:pt x="312473" y="235707"/>
                  <a:pt x="301156" y="240376"/>
                </a:cubicBezTo>
                <a:cubicBezTo>
                  <a:pt x="299660" y="236268"/>
                  <a:pt x="297509" y="232345"/>
                  <a:pt x="294797" y="228890"/>
                </a:cubicBezTo>
                <a:cubicBezTo>
                  <a:pt x="297041" y="224688"/>
                  <a:pt x="299005" y="220393"/>
                  <a:pt x="300782" y="216097"/>
                </a:cubicBezTo>
                <a:cubicBezTo>
                  <a:pt x="311164" y="215817"/>
                  <a:pt x="320891" y="211802"/>
                  <a:pt x="328466" y="204891"/>
                </a:cubicBezTo>
                <a:cubicBezTo>
                  <a:pt x="336977" y="197141"/>
                  <a:pt x="341934" y="186589"/>
                  <a:pt x="342402" y="175103"/>
                </a:cubicBezTo>
                <a:lnTo>
                  <a:pt x="342776" y="166978"/>
                </a:lnTo>
                <a:cubicBezTo>
                  <a:pt x="363164" y="165764"/>
                  <a:pt x="383460" y="167912"/>
                  <a:pt x="402820" y="172768"/>
                </a:cubicBezTo>
                <a:lnTo>
                  <a:pt x="415913" y="144567"/>
                </a:lnTo>
                <a:cubicBezTo>
                  <a:pt x="418392" y="139338"/>
                  <a:pt x="422741" y="135602"/>
                  <a:pt x="427779" y="133781"/>
                </a:cubicBezTo>
                <a:close/>
                <a:moveTo>
                  <a:pt x="159906" y="88589"/>
                </a:moveTo>
                <a:cubicBezTo>
                  <a:pt x="142487" y="87818"/>
                  <a:pt x="124764" y="93678"/>
                  <a:pt x="110828" y="106378"/>
                </a:cubicBezTo>
                <a:cubicBezTo>
                  <a:pt x="96145" y="119731"/>
                  <a:pt x="88663" y="138127"/>
                  <a:pt x="88663" y="156523"/>
                </a:cubicBezTo>
                <a:cubicBezTo>
                  <a:pt x="88663" y="172958"/>
                  <a:pt x="94555" y="189393"/>
                  <a:pt x="106526" y="202467"/>
                </a:cubicBezTo>
                <a:cubicBezTo>
                  <a:pt x="131965" y="230294"/>
                  <a:pt x="175081" y="232162"/>
                  <a:pt x="202764" y="206762"/>
                </a:cubicBezTo>
                <a:cubicBezTo>
                  <a:pt x="217448" y="193409"/>
                  <a:pt x="224930" y="175013"/>
                  <a:pt x="224930" y="156523"/>
                </a:cubicBezTo>
                <a:cubicBezTo>
                  <a:pt x="224930" y="140088"/>
                  <a:pt x="219132" y="123653"/>
                  <a:pt x="207160" y="110580"/>
                </a:cubicBezTo>
                <a:cubicBezTo>
                  <a:pt x="194441" y="96760"/>
                  <a:pt x="177325" y="89359"/>
                  <a:pt x="159906" y="88589"/>
                </a:cubicBezTo>
                <a:close/>
                <a:moveTo>
                  <a:pt x="153289" y="17"/>
                </a:moveTo>
                <a:lnTo>
                  <a:pt x="173678" y="951"/>
                </a:lnTo>
                <a:cubicBezTo>
                  <a:pt x="180786" y="1325"/>
                  <a:pt x="186304" y="7114"/>
                  <a:pt x="186304" y="14118"/>
                </a:cubicBezTo>
                <a:lnTo>
                  <a:pt x="186304" y="14771"/>
                </a:lnTo>
                <a:lnTo>
                  <a:pt x="185462" y="34755"/>
                </a:lnTo>
                <a:cubicBezTo>
                  <a:pt x="201923" y="38677"/>
                  <a:pt x="217729" y="45774"/>
                  <a:pt x="231851" y="56232"/>
                </a:cubicBezTo>
                <a:lnTo>
                  <a:pt x="246535" y="42786"/>
                </a:lnTo>
                <a:cubicBezTo>
                  <a:pt x="251866" y="37930"/>
                  <a:pt x="260283" y="38303"/>
                  <a:pt x="265240" y="43626"/>
                </a:cubicBezTo>
                <a:lnTo>
                  <a:pt x="279082" y="58660"/>
                </a:lnTo>
                <a:cubicBezTo>
                  <a:pt x="281420" y="61275"/>
                  <a:pt x="282542" y="64450"/>
                  <a:pt x="282542" y="67625"/>
                </a:cubicBezTo>
                <a:cubicBezTo>
                  <a:pt x="282542" y="71173"/>
                  <a:pt x="281233" y="74722"/>
                  <a:pt x="278334" y="77337"/>
                </a:cubicBezTo>
                <a:lnTo>
                  <a:pt x="263744" y="90690"/>
                </a:lnTo>
                <a:cubicBezTo>
                  <a:pt x="273096" y="105537"/>
                  <a:pt x="278988" y="121973"/>
                  <a:pt x="281420" y="138781"/>
                </a:cubicBezTo>
                <a:lnTo>
                  <a:pt x="301061" y="139621"/>
                </a:lnTo>
                <a:cubicBezTo>
                  <a:pt x="308169" y="139995"/>
                  <a:pt x="313593" y="145878"/>
                  <a:pt x="313593" y="152788"/>
                </a:cubicBezTo>
                <a:lnTo>
                  <a:pt x="313593" y="153442"/>
                </a:lnTo>
                <a:lnTo>
                  <a:pt x="312751" y="173892"/>
                </a:lnTo>
                <a:cubicBezTo>
                  <a:pt x="312377" y="181083"/>
                  <a:pt x="306298" y="186779"/>
                  <a:pt x="298910" y="186405"/>
                </a:cubicBezTo>
                <a:lnTo>
                  <a:pt x="279456" y="185565"/>
                </a:lnTo>
                <a:cubicBezTo>
                  <a:pt x="275622" y="202093"/>
                  <a:pt x="268327" y="218061"/>
                  <a:pt x="257758" y="232162"/>
                </a:cubicBezTo>
                <a:lnTo>
                  <a:pt x="270852" y="246449"/>
                </a:lnTo>
                <a:cubicBezTo>
                  <a:pt x="273190" y="249064"/>
                  <a:pt x="274312" y="252145"/>
                  <a:pt x="274312" y="255414"/>
                </a:cubicBezTo>
                <a:cubicBezTo>
                  <a:pt x="274312" y="258869"/>
                  <a:pt x="273003" y="262511"/>
                  <a:pt x="270104" y="265126"/>
                </a:cubicBezTo>
                <a:lnTo>
                  <a:pt x="255046" y="278946"/>
                </a:lnTo>
                <a:cubicBezTo>
                  <a:pt x="249621" y="283802"/>
                  <a:pt x="241297" y="283428"/>
                  <a:pt x="236340" y="278106"/>
                </a:cubicBezTo>
                <a:lnTo>
                  <a:pt x="223247" y="263724"/>
                </a:lnTo>
                <a:cubicBezTo>
                  <a:pt x="208282" y="272970"/>
                  <a:pt x="191635" y="278853"/>
                  <a:pt x="174800" y="281187"/>
                </a:cubicBezTo>
                <a:lnTo>
                  <a:pt x="173958" y="300610"/>
                </a:lnTo>
                <a:cubicBezTo>
                  <a:pt x="173584" y="307801"/>
                  <a:pt x="167505" y="313590"/>
                  <a:pt x="160117" y="313217"/>
                </a:cubicBezTo>
                <a:lnTo>
                  <a:pt x="139634" y="312283"/>
                </a:lnTo>
                <a:cubicBezTo>
                  <a:pt x="132526" y="311909"/>
                  <a:pt x="127102" y="306120"/>
                  <a:pt x="127102" y="299116"/>
                </a:cubicBezTo>
                <a:lnTo>
                  <a:pt x="127102" y="298463"/>
                </a:lnTo>
                <a:lnTo>
                  <a:pt x="128037" y="279039"/>
                </a:lnTo>
                <a:cubicBezTo>
                  <a:pt x="111577" y="275211"/>
                  <a:pt x="95771" y="267834"/>
                  <a:pt x="81648" y="257281"/>
                </a:cubicBezTo>
                <a:lnTo>
                  <a:pt x="67058" y="270635"/>
                </a:lnTo>
                <a:cubicBezTo>
                  <a:pt x="61727" y="275491"/>
                  <a:pt x="53403" y="275117"/>
                  <a:pt x="48353" y="269701"/>
                </a:cubicBezTo>
                <a:lnTo>
                  <a:pt x="34511" y="254667"/>
                </a:lnTo>
                <a:cubicBezTo>
                  <a:pt x="32173" y="252052"/>
                  <a:pt x="31051" y="248970"/>
                  <a:pt x="31051" y="245702"/>
                </a:cubicBezTo>
                <a:cubicBezTo>
                  <a:pt x="31051" y="242247"/>
                  <a:pt x="32453" y="238605"/>
                  <a:pt x="35259" y="235990"/>
                </a:cubicBezTo>
                <a:lnTo>
                  <a:pt x="50036" y="222544"/>
                </a:lnTo>
                <a:cubicBezTo>
                  <a:pt x="40777" y="207696"/>
                  <a:pt x="35072" y="191261"/>
                  <a:pt x="32640" y="174639"/>
                </a:cubicBezTo>
                <a:lnTo>
                  <a:pt x="12626" y="173705"/>
                </a:lnTo>
                <a:cubicBezTo>
                  <a:pt x="5518" y="173332"/>
                  <a:pt x="0" y="167542"/>
                  <a:pt x="0" y="160539"/>
                </a:cubicBezTo>
                <a:lnTo>
                  <a:pt x="0" y="159885"/>
                </a:lnTo>
                <a:lnTo>
                  <a:pt x="842" y="139621"/>
                </a:lnTo>
                <a:cubicBezTo>
                  <a:pt x="1216" y="132431"/>
                  <a:pt x="7388" y="126642"/>
                  <a:pt x="14683" y="127015"/>
                </a:cubicBezTo>
                <a:lnTo>
                  <a:pt x="34885" y="127949"/>
                </a:lnTo>
                <a:cubicBezTo>
                  <a:pt x="38813" y="111514"/>
                  <a:pt x="46015" y="95826"/>
                  <a:pt x="56490" y="81819"/>
                </a:cubicBezTo>
                <a:lnTo>
                  <a:pt x="42741" y="66878"/>
                </a:lnTo>
                <a:cubicBezTo>
                  <a:pt x="40403" y="64263"/>
                  <a:pt x="39281" y="61182"/>
                  <a:pt x="39281" y="57913"/>
                </a:cubicBezTo>
                <a:cubicBezTo>
                  <a:pt x="39281" y="54458"/>
                  <a:pt x="40684" y="50816"/>
                  <a:pt x="43490" y="48202"/>
                </a:cubicBezTo>
                <a:lnTo>
                  <a:pt x="58641" y="34381"/>
                </a:lnTo>
                <a:cubicBezTo>
                  <a:pt x="63972" y="29526"/>
                  <a:pt x="72296" y="29899"/>
                  <a:pt x="77346" y="35315"/>
                </a:cubicBezTo>
                <a:lnTo>
                  <a:pt x="90627" y="50256"/>
                </a:lnTo>
                <a:cubicBezTo>
                  <a:pt x="105591" y="41011"/>
                  <a:pt x="121864" y="35128"/>
                  <a:pt x="138512" y="32794"/>
                </a:cubicBezTo>
                <a:lnTo>
                  <a:pt x="139447" y="12624"/>
                </a:lnTo>
                <a:cubicBezTo>
                  <a:pt x="139821" y="5433"/>
                  <a:pt x="145901" y="-356"/>
                  <a:pt x="153289" y="1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图标"/>
          <p:cNvSpPr>
            <a:spLocks noChangeAspect="1"/>
          </p:cNvSpPr>
          <p:nvPr/>
        </p:nvSpPr>
        <p:spPr bwMode="auto">
          <a:xfrm>
            <a:off x="6894819" y="2303724"/>
            <a:ext cx="501764" cy="475766"/>
          </a:xfrm>
          <a:custGeom>
            <a:avLst/>
            <a:gdLst>
              <a:gd name="T0" fmla="*/ 207 w 216"/>
              <a:gd name="T1" fmla="*/ 85 h 205"/>
              <a:gd name="T2" fmla="*/ 199 w 216"/>
              <a:gd name="T3" fmla="*/ 80 h 205"/>
              <a:gd name="T4" fmla="*/ 189 w 216"/>
              <a:gd name="T5" fmla="*/ 76 h 205"/>
              <a:gd name="T6" fmla="*/ 182 w 216"/>
              <a:gd name="T7" fmla="*/ 70 h 205"/>
              <a:gd name="T8" fmla="*/ 191 w 216"/>
              <a:gd name="T9" fmla="*/ 52 h 205"/>
              <a:gd name="T10" fmla="*/ 191 w 216"/>
              <a:gd name="T11" fmla="*/ 44 h 205"/>
              <a:gd name="T12" fmla="*/ 178 w 216"/>
              <a:gd name="T13" fmla="*/ 19 h 205"/>
              <a:gd name="T14" fmla="*/ 167 w 216"/>
              <a:gd name="T15" fmla="*/ 16 h 205"/>
              <a:gd name="T16" fmla="*/ 165 w 216"/>
              <a:gd name="T17" fmla="*/ 16 h 205"/>
              <a:gd name="T18" fmla="*/ 148 w 216"/>
              <a:gd name="T19" fmla="*/ 30 h 205"/>
              <a:gd name="T20" fmla="*/ 148 w 216"/>
              <a:gd name="T21" fmla="*/ 45 h 205"/>
              <a:gd name="T22" fmla="*/ 149 w 216"/>
              <a:gd name="T23" fmla="*/ 56 h 205"/>
              <a:gd name="T24" fmla="*/ 155 w 216"/>
              <a:gd name="T25" fmla="*/ 71 h 205"/>
              <a:gd name="T26" fmla="*/ 155 w 216"/>
              <a:gd name="T27" fmla="*/ 71 h 205"/>
              <a:gd name="T28" fmla="*/ 145 w 216"/>
              <a:gd name="T29" fmla="*/ 69 h 205"/>
              <a:gd name="T30" fmla="*/ 137 w 216"/>
              <a:gd name="T31" fmla="*/ 64 h 205"/>
              <a:gd name="T32" fmla="*/ 127 w 216"/>
              <a:gd name="T33" fmla="*/ 60 h 205"/>
              <a:gd name="T34" fmla="*/ 121 w 216"/>
              <a:gd name="T35" fmla="*/ 54 h 205"/>
              <a:gd name="T36" fmla="*/ 129 w 216"/>
              <a:gd name="T37" fmla="*/ 36 h 205"/>
              <a:gd name="T38" fmla="*/ 129 w 216"/>
              <a:gd name="T39" fmla="*/ 28 h 205"/>
              <a:gd name="T40" fmla="*/ 116 w 216"/>
              <a:gd name="T41" fmla="*/ 3 h 205"/>
              <a:gd name="T42" fmla="*/ 105 w 216"/>
              <a:gd name="T43" fmla="*/ 0 h 205"/>
              <a:gd name="T44" fmla="*/ 103 w 216"/>
              <a:gd name="T45" fmla="*/ 0 h 205"/>
              <a:gd name="T46" fmla="*/ 86 w 216"/>
              <a:gd name="T47" fmla="*/ 14 h 205"/>
              <a:gd name="T48" fmla="*/ 86 w 216"/>
              <a:gd name="T49" fmla="*/ 28 h 205"/>
              <a:gd name="T50" fmla="*/ 87 w 216"/>
              <a:gd name="T51" fmla="*/ 40 h 205"/>
              <a:gd name="T52" fmla="*/ 93 w 216"/>
              <a:gd name="T53" fmla="*/ 55 h 205"/>
              <a:gd name="T54" fmla="*/ 93 w 216"/>
              <a:gd name="T55" fmla="*/ 55 h 205"/>
              <a:gd name="T56" fmla="*/ 69 w 216"/>
              <a:gd name="T57" fmla="*/ 69 h 205"/>
              <a:gd name="T58" fmla="*/ 66 w 216"/>
              <a:gd name="T59" fmla="*/ 76 h 205"/>
              <a:gd name="T60" fmla="*/ 59 w 216"/>
              <a:gd name="T61" fmla="*/ 70 h 205"/>
              <a:gd name="T62" fmla="*/ 68 w 216"/>
              <a:gd name="T63" fmla="*/ 52 h 205"/>
              <a:gd name="T64" fmla="*/ 68 w 216"/>
              <a:gd name="T65" fmla="*/ 44 h 205"/>
              <a:gd name="T66" fmla="*/ 55 w 216"/>
              <a:gd name="T67" fmla="*/ 19 h 205"/>
              <a:gd name="T68" fmla="*/ 44 w 216"/>
              <a:gd name="T69" fmla="*/ 16 h 205"/>
              <a:gd name="T70" fmla="*/ 42 w 216"/>
              <a:gd name="T71" fmla="*/ 16 h 205"/>
              <a:gd name="T72" fmla="*/ 25 w 216"/>
              <a:gd name="T73" fmla="*/ 30 h 205"/>
              <a:gd name="T74" fmla="*/ 25 w 216"/>
              <a:gd name="T75" fmla="*/ 45 h 205"/>
              <a:gd name="T76" fmla="*/ 26 w 216"/>
              <a:gd name="T77" fmla="*/ 56 h 205"/>
              <a:gd name="T78" fmla="*/ 32 w 216"/>
              <a:gd name="T79" fmla="*/ 71 h 205"/>
              <a:gd name="T80" fmla="*/ 32 w 216"/>
              <a:gd name="T81" fmla="*/ 71 h 205"/>
              <a:gd name="T82" fmla="*/ 8 w 216"/>
              <a:gd name="T83" fmla="*/ 85 h 205"/>
              <a:gd name="T84" fmla="*/ 55 w 216"/>
              <a:gd name="T85" fmla="*/ 205 h 205"/>
              <a:gd name="T86" fmla="*/ 73 w 216"/>
              <a:gd name="T87" fmla="*/ 164 h 205"/>
              <a:gd name="T88" fmla="*/ 95 w 216"/>
              <a:gd name="T89" fmla="*/ 152 h 205"/>
              <a:gd name="T90" fmla="*/ 96 w 216"/>
              <a:gd name="T91" fmla="*/ 150 h 205"/>
              <a:gd name="T92" fmla="*/ 86 w 216"/>
              <a:gd name="T93" fmla="*/ 128 h 205"/>
              <a:gd name="T94" fmla="*/ 86 w 216"/>
              <a:gd name="T95" fmla="*/ 118 h 205"/>
              <a:gd name="T96" fmla="*/ 103 w 216"/>
              <a:gd name="T97" fmla="*/ 84 h 205"/>
              <a:gd name="T98" fmla="*/ 109 w 216"/>
              <a:gd name="T99" fmla="*/ 83 h 205"/>
              <a:gd name="T100" fmla="*/ 120 w 216"/>
              <a:gd name="T101" fmla="*/ 85 h 205"/>
              <a:gd name="T102" fmla="*/ 136 w 216"/>
              <a:gd name="T103" fmla="*/ 94 h 205"/>
              <a:gd name="T104" fmla="*/ 140 w 216"/>
              <a:gd name="T105" fmla="*/ 119 h 205"/>
              <a:gd name="T106" fmla="*/ 138 w 216"/>
              <a:gd name="T107" fmla="*/ 133 h 205"/>
              <a:gd name="T108" fmla="*/ 130 w 216"/>
              <a:gd name="T109" fmla="*/ 152 h 205"/>
              <a:gd name="T110" fmla="*/ 140 w 216"/>
              <a:gd name="T111" fmla="*/ 159 h 205"/>
              <a:gd name="T112" fmla="*/ 152 w 216"/>
              <a:gd name="T113" fmla="*/ 164 h 205"/>
              <a:gd name="T114" fmla="*/ 169 w 216"/>
              <a:gd name="T115" fmla="*/ 202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6" h="205">
                <a:moveTo>
                  <a:pt x="215" y="119"/>
                </a:moveTo>
                <a:cubicBezTo>
                  <a:pt x="215" y="119"/>
                  <a:pt x="214" y="95"/>
                  <a:pt x="207" y="85"/>
                </a:cubicBezTo>
                <a:cubicBezTo>
                  <a:pt x="207" y="85"/>
                  <a:pt x="205" y="82"/>
                  <a:pt x="200" y="80"/>
                </a:cubicBezTo>
                <a:cubicBezTo>
                  <a:pt x="200" y="80"/>
                  <a:pt x="200" y="80"/>
                  <a:pt x="199" y="80"/>
                </a:cubicBezTo>
                <a:cubicBezTo>
                  <a:pt x="195" y="78"/>
                  <a:pt x="191" y="77"/>
                  <a:pt x="191" y="77"/>
                </a:cubicBezTo>
                <a:cubicBezTo>
                  <a:pt x="190" y="77"/>
                  <a:pt x="189" y="76"/>
                  <a:pt x="189" y="76"/>
                </a:cubicBezTo>
                <a:cubicBezTo>
                  <a:pt x="186" y="75"/>
                  <a:pt x="183" y="73"/>
                  <a:pt x="183" y="71"/>
                </a:cubicBezTo>
                <a:cubicBezTo>
                  <a:pt x="183" y="71"/>
                  <a:pt x="183" y="71"/>
                  <a:pt x="182" y="70"/>
                </a:cubicBezTo>
                <a:cubicBezTo>
                  <a:pt x="186" y="66"/>
                  <a:pt x="188" y="61"/>
                  <a:pt x="189" y="56"/>
                </a:cubicBezTo>
                <a:cubicBezTo>
                  <a:pt x="190" y="55"/>
                  <a:pt x="191" y="54"/>
                  <a:pt x="191" y="52"/>
                </a:cubicBezTo>
                <a:cubicBezTo>
                  <a:pt x="192" y="50"/>
                  <a:pt x="192" y="46"/>
                  <a:pt x="191" y="45"/>
                </a:cubicBezTo>
                <a:cubicBezTo>
                  <a:pt x="191" y="44"/>
                  <a:pt x="191" y="44"/>
                  <a:pt x="191" y="44"/>
                </a:cubicBezTo>
                <a:cubicBezTo>
                  <a:pt x="192" y="40"/>
                  <a:pt x="194" y="31"/>
                  <a:pt x="188" y="25"/>
                </a:cubicBezTo>
                <a:cubicBezTo>
                  <a:pt x="188" y="24"/>
                  <a:pt x="185" y="21"/>
                  <a:pt x="178" y="19"/>
                </a:cubicBezTo>
                <a:lnTo>
                  <a:pt x="175" y="18"/>
                </a:lnTo>
                <a:cubicBezTo>
                  <a:pt x="170" y="16"/>
                  <a:pt x="167" y="16"/>
                  <a:pt x="167" y="16"/>
                </a:cubicBezTo>
                <a:cubicBezTo>
                  <a:pt x="166" y="16"/>
                  <a:pt x="166" y="16"/>
                  <a:pt x="166" y="16"/>
                </a:cubicBezTo>
                <a:cubicBezTo>
                  <a:pt x="166" y="16"/>
                  <a:pt x="165" y="16"/>
                  <a:pt x="165" y="16"/>
                </a:cubicBezTo>
                <a:cubicBezTo>
                  <a:pt x="164" y="16"/>
                  <a:pt x="162" y="16"/>
                  <a:pt x="161" y="17"/>
                </a:cubicBezTo>
                <a:cubicBezTo>
                  <a:pt x="161" y="17"/>
                  <a:pt x="151" y="21"/>
                  <a:pt x="148" y="30"/>
                </a:cubicBezTo>
                <a:cubicBezTo>
                  <a:pt x="148" y="31"/>
                  <a:pt x="147" y="34"/>
                  <a:pt x="148" y="44"/>
                </a:cubicBezTo>
                <a:cubicBezTo>
                  <a:pt x="148" y="44"/>
                  <a:pt x="148" y="44"/>
                  <a:pt x="148" y="45"/>
                </a:cubicBezTo>
                <a:cubicBezTo>
                  <a:pt x="146" y="46"/>
                  <a:pt x="147" y="50"/>
                  <a:pt x="148" y="52"/>
                </a:cubicBezTo>
                <a:cubicBezTo>
                  <a:pt x="148" y="54"/>
                  <a:pt x="149" y="55"/>
                  <a:pt x="149" y="56"/>
                </a:cubicBezTo>
                <a:cubicBezTo>
                  <a:pt x="150" y="61"/>
                  <a:pt x="153" y="66"/>
                  <a:pt x="156" y="70"/>
                </a:cubicBezTo>
                <a:cubicBezTo>
                  <a:pt x="155" y="71"/>
                  <a:pt x="155" y="71"/>
                  <a:pt x="155" y="71"/>
                </a:cubicBezTo>
                <a:lnTo>
                  <a:pt x="155" y="71"/>
                </a:lnTo>
                <a:lnTo>
                  <a:pt x="155" y="71"/>
                </a:lnTo>
                <a:cubicBezTo>
                  <a:pt x="155" y="73"/>
                  <a:pt x="152" y="75"/>
                  <a:pt x="149" y="76"/>
                </a:cubicBezTo>
                <a:cubicBezTo>
                  <a:pt x="148" y="74"/>
                  <a:pt x="147" y="71"/>
                  <a:pt x="145" y="69"/>
                </a:cubicBezTo>
                <a:cubicBezTo>
                  <a:pt x="145" y="69"/>
                  <a:pt x="143" y="66"/>
                  <a:pt x="138" y="64"/>
                </a:cubicBezTo>
                <a:cubicBezTo>
                  <a:pt x="138" y="64"/>
                  <a:pt x="138" y="64"/>
                  <a:pt x="137" y="64"/>
                </a:cubicBezTo>
                <a:cubicBezTo>
                  <a:pt x="133" y="62"/>
                  <a:pt x="129" y="61"/>
                  <a:pt x="129" y="61"/>
                </a:cubicBezTo>
                <a:cubicBezTo>
                  <a:pt x="128" y="61"/>
                  <a:pt x="128" y="60"/>
                  <a:pt x="127" y="60"/>
                </a:cubicBezTo>
                <a:cubicBezTo>
                  <a:pt x="124" y="58"/>
                  <a:pt x="122" y="57"/>
                  <a:pt x="121" y="55"/>
                </a:cubicBezTo>
                <a:cubicBezTo>
                  <a:pt x="121" y="55"/>
                  <a:pt x="121" y="55"/>
                  <a:pt x="121" y="54"/>
                </a:cubicBezTo>
                <a:cubicBezTo>
                  <a:pt x="124" y="50"/>
                  <a:pt x="127" y="45"/>
                  <a:pt x="127" y="40"/>
                </a:cubicBezTo>
                <a:cubicBezTo>
                  <a:pt x="128" y="39"/>
                  <a:pt x="129" y="38"/>
                  <a:pt x="129" y="36"/>
                </a:cubicBezTo>
                <a:cubicBezTo>
                  <a:pt x="130" y="34"/>
                  <a:pt x="130" y="30"/>
                  <a:pt x="129" y="28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30" y="24"/>
                  <a:pt x="132" y="15"/>
                  <a:pt x="126" y="9"/>
                </a:cubicBezTo>
                <a:cubicBezTo>
                  <a:pt x="126" y="8"/>
                  <a:pt x="123" y="5"/>
                  <a:pt x="116" y="3"/>
                </a:cubicBezTo>
                <a:lnTo>
                  <a:pt x="113" y="2"/>
                </a:lnTo>
                <a:cubicBezTo>
                  <a:pt x="108" y="0"/>
                  <a:pt x="105" y="0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104" y="0"/>
                  <a:pt x="103" y="0"/>
                  <a:pt x="103" y="0"/>
                </a:cubicBezTo>
                <a:cubicBezTo>
                  <a:pt x="102" y="0"/>
                  <a:pt x="100" y="0"/>
                  <a:pt x="100" y="0"/>
                </a:cubicBezTo>
                <a:cubicBezTo>
                  <a:pt x="99" y="1"/>
                  <a:pt x="89" y="5"/>
                  <a:pt x="86" y="14"/>
                </a:cubicBezTo>
                <a:cubicBezTo>
                  <a:pt x="86" y="14"/>
                  <a:pt x="85" y="1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5" y="30"/>
                  <a:pt x="85" y="34"/>
                  <a:pt x="86" y="36"/>
                </a:cubicBezTo>
                <a:cubicBezTo>
                  <a:pt x="86" y="38"/>
                  <a:pt x="87" y="39"/>
                  <a:pt x="87" y="40"/>
                </a:cubicBezTo>
                <a:cubicBezTo>
                  <a:pt x="88" y="45"/>
                  <a:pt x="91" y="50"/>
                  <a:pt x="94" y="54"/>
                </a:cubicBezTo>
                <a:cubicBezTo>
                  <a:pt x="93" y="54"/>
                  <a:pt x="93" y="55"/>
                  <a:pt x="93" y="55"/>
                </a:cubicBezTo>
                <a:lnTo>
                  <a:pt x="93" y="55"/>
                </a:lnTo>
                <a:lnTo>
                  <a:pt x="93" y="55"/>
                </a:lnTo>
                <a:cubicBezTo>
                  <a:pt x="92" y="59"/>
                  <a:pt x="76" y="64"/>
                  <a:pt x="76" y="64"/>
                </a:cubicBezTo>
                <a:cubicBezTo>
                  <a:pt x="71" y="66"/>
                  <a:pt x="69" y="69"/>
                  <a:pt x="69" y="69"/>
                </a:cubicBezTo>
                <a:cubicBezTo>
                  <a:pt x="68" y="71"/>
                  <a:pt x="67" y="73"/>
                  <a:pt x="66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3" y="75"/>
                  <a:pt x="60" y="73"/>
                  <a:pt x="60" y="71"/>
                </a:cubicBezTo>
                <a:cubicBezTo>
                  <a:pt x="60" y="71"/>
                  <a:pt x="60" y="71"/>
                  <a:pt x="59" y="70"/>
                </a:cubicBezTo>
                <a:cubicBezTo>
                  <a:pt x="63" y="66"/>
                  <a:pt x="65" y="61"/>
                  <a:pt x="66" y="56"/>
                </a:cubicBezTo>
                <a:cubicBezTo>
                  <a:pt x="67" y="55"/>
                  <a:pt x="68" y="54"/>
                  <a:pt x="68" y="52"/>
                </a:cubicBezTo>
                <a:cubicBezTo>
                  <a:pt x="69" y="50"/>
                  <a:pt x="69" y="46"/>
                  <a:pt x="68" y="45"/>
                </a:cubicBezTo>
                <a:cubicBezTo>
                  <a:pt x="68" y="44"/>
                  <a:pt x="68" y="44"/>
                  <a:pt x="68" y="44"/>
                </a:cubicBezTo>
                <a:cubicBezTo>
                  <a:pt x="69" y="40"/>
                  <a:pt x="71" y="31"/>
                  <a:pt x="65" y="25"/>
                </a:cubicBezTo>
                <a:cubicBezTo>
                  <a:pt x="65" y="24"/>
                  <a:pt x="62" y="21"/>
                  <a:pt x="55" y="19"/>
                </a:cubicBezTo>
                <a:lnTo>
                  <a:pt x="52" y="18"/>
                </a:lnTo>
                <a:cubicBezTo>
                  <a:pt x="47" y="16"/>
                  <a:pt x="44" y="16"/>
                  <a:pt x="44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2" y="16"/>
                  <a:pt x="42" y="16"/>
                </a:cubicBezTo>
                <a:cubicBezTo>
                  <a:pt x="41" y="16"/>
                  <a:pt x="39" y="16"/>
                  <a:pt x="38" y="16"/>
                </a:cubicBezTo>
                <a:cubicBezTo>
                  <a:pt x="38" y="17"/>
                  <a:pt x="28" y="21"/>
                  <a:pt x="25" y="30"/>
                </a:cubicBezTo>
                <a:cubicBezTo>
                  <a:pt x="25" y="30"/>
                  <a:pt x="24" y="34"/>
                  <a:pt x="25" y="44"/>
                </a:cubicBezTo>
                <a:cubicBezTo>
                  <a:pt x="25" y="44"/>
                  <a:pt x="25" y="44"/>
                  <a:pt x="25" y="45"/>
                </a:cubicBezTo>
                <a:cubicBezTo>
                  <a:pt x="23" y="46"/>
                  <a:pt x="24" y="50"/>
                  <a:pt x="25" y="52"/>
                </a:cubicBezTo>
                <a:cubicBezTo>
                  <a:pt x="25" y="54"/>
                  <a:pt x="26" y="55"/>
                  <a:pt x="26" y="56"/>
                </a:cubicBezTo>
                <a:cubicBezTo>
                  <a:pt x="27" y="61"/>
                  <a:pt x="30" y="66"/>
                  <a:pt x="33" y="70"/>
                </a:cubicBezTo>
                <a:cubicBezTo>
                  <a:pt x="32" y="70"/>
                  <a:pt x="32" y="71"/>
                  <a:pt x="32" y="71"/>
                </a:cubicBezTo>
                <a:lnTo>
                  <a:pt x="32" y="71"/>
                </a:lnTo>
                <a:lnTo>
                  <a:pt x="32" y="71"/>
                </a:lnTo>
                <a:cubicBezTo>
                  <a:pt x="31" y="76"/>
                  <a:pt x="15" y="80"/>
                  <a:pt x="15" y="80"/>
                </a:cubicBezTo>
                <a:cubicBezTo>
                  <a:pt x="10" y="82"/>
                  <a:pt x="8" y="85"/>
                  <a:pt x="8" y="85"/>
                </a:cubicBezTo>
                <a:cubicBezTo>
                  <a:pt x="1" y="95"/>
                  <a:pt x="0" y="119"/>
                  <a:pt x="0" y="119"/>
                </a:cubicBezTo>
                <a:cubicBezTo>
                  <a:pt x="0" y="123"/>
                  <a:pt x="5" y="187"/>
                  <a:pt x="55" y="205"/>
                </a:cubicBezTo>
                <a:cubicBezTo>
                  <a:pt x="56" y="196"/>
                  <a:pt x="58" y="179"/>
                  <a:pt x="65" y="169"/>
                </a:cubicBezTo>
                <a:cubicBezTo>
                  <a:pt x="65" y="169"/>
                  <a:pt x="67" y="166"/>
                  <a:pt x="73" y="164"/>
                </a:cubicBezTo>
                <a:cubicBezTo>
                  <a:pt x="73" y="164"/>
                  <a:pt x="93" y="158"/>
                  <a:pt x="95" y="152"/>
                </a:cubicBezTo>
                <a:lnTo>
                  <a:pt x="95" y="152"/>
                </a:lnTo>
                <a:lnTo>
                  <a:pt x="95" y="152"/>
                </a:lnTo>
                <a:cubicBezTo>
                  <a:pt x="95" y="152"/>
                  <a:pt x="95" y="151"/>
                  <a:pt x="96" y="150"/>
                </a:cubicBezTo>
                <a:cubicBezTo>
                  <a:pt x="92" y="146"/>
                  <a:pt x="89" y="139"/>
                  <a:pt x="88" y="133"/>
                </a:cubicBezTo>
                <a:cubicBezTo>
                  <a:pt x="87" y="132"/>
                  <a:pt x="86" y="130"/>
                  <a:pt x="86" y="128"/>
                </a:cubicBezTo>
                <a:cubicBezTo>
                  <a:pt x="85" y="125"/>
                  <a:pt x="84" y="121"/>
                  <a:pt x="86" y="119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4" y="106"/>
                  <a:pt x="86" y="101"/>
                  <a:pt x="86" y="100"/>
                </a:cubicBezTo>
                <a:cubicBezTo>
                  <a:pt x="90" y="89"/>
                  <a:pt x="102" y="84"/>
                  <a:pt x="103" y="84"/>
                </a:cubicBezTo>
                <a:cubicBezTo>
                  <a:pt x="103" y="83"/>
                  <a:pt x="106" y="83"/>
                  <a:pt x="107" y="83"/>
                </a:cubicBezTo>
                <a:cubicBezTo>
                  <a:pt x="108" y="83"/>
                  <a:pt x="108" y="83"/>
                  <a:pt x="109" y="83"/>
                </a:cubicBezTo>
                <a:cubicBezTo>
                  <a:pt x="109" y="83"/>
                  <a:pt x="109" y="83"/>
                  <a:pt x="110" y="83"/>
                </a:cubicBezTo>
                <a:cubicBezTo>
                  <a:pt x="110" y="83"/>
                  <a:pt x="114" y="83"/>
                  <a:pt x="120" y="85"/>
                </a:cubicBezTo>
                <a:lnTo>
                  <a:pt x="124" y="86"/>
                </a:lnTo>
                <a:cubicBezTo>
                  <a:pt x="132" y="89"/>
                  <a:pt x="136" y="93"/>
                  <a:pt x="136" y="94"/>
                </a:cubicBezTo>
                <a:cubicBezTo>
                  <a:pt x="143" y="102"/>
                  <a:pt x="141" y="113"/>
                  <a:pt x="140" y="118"/>
                </a:cubicBezTo>
                <a:cubicBezTo>
                  <a:pt x="140" y="118"/>
                  <a:pt x="140" y="119"/>
                  <a:pt x="140" y="119"/>
                </a:cubicBezTo>
                <a:cubicBezTo>
                  <a:pt x="142" y="121"/>
                  <a:pt x="141" y="125"/>
                  <a:pt x="140" y="128"/>
                </a:cubicBezTo>
                <a:cubicBezTo>
                  <a:pt x="140" y="130"/>
                  <a:pt x="139" y="132"/>
                  <a:pt x="138" y="133"/>
                </a:cubicBezTo>
                <a:cubicBezTo>
                  <a:pt x="137" y="139"/>
                  <a:pt x="134" y="145"/>
                  <a:pt x="129" y="150"/>
                </a:cubicBezTo>
                <a:cubicBezTo>
                  <a:pt x="130" y="151"/>
                  <a:pt x="130" y="152"/>
                  <a:pt x="130" y="152"/>
                </a:cubicBezTo>
                <a:cubicBezTo>
                  <a:pt x="131" y="154"/>
                  <a:pt x="133" y="156"/>
                  <a:pt x="137" y="158"/>
                </a:cubicBezTo>
                <a:cubicBezTo>
                  <a:pt x="138" y="158"/>
                  <a:pt x="139" y="159"/>
                  <a:pt x="140" y="159"/>
                </a:cubicBezTo>
                <a:cubicBezTo>
                  <a:pt x="140" y="159"/>
                  <a:pt x="145" y="161"/>
                  <a:pt x="150" y="163"/>
                </a:cubicBezTo>
                <a:cubicBezTo>
                  <a:pt x="151" y="164"/>
                  <a:pt x="152" y="164"/>
                  <a:pt x="152" y="164"/>
                </a:cubicBezTo>
                <a:cubicBezTo>
                  <a:pt x="158" y="166"/>
                  <a:pt x="160" y="169"/>
                  <a:pt x="160" y="169"/>
                </a:cubicBezTo>
                <a:cubicBezTo>
                  <a:pt x="166" y="178"/>
                  <a:pt x="168" y="192"/>
                  <a:pt x="169" y="202"/>
                </a:cubicBezTo>
                <a:cubicBezTo>
                  <a:pt x="216" y="186"/>
                  <a:pt x="215" y="119"/>
                  <a:pt x="215" y="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 dirty="0">
              <a:latin typeface="+mn-ea"/>
            </a:endParaRPr>
          </a:p>
        </p:txBody>
      </p:sp>
      <p:sp>
        <p:nvSpPr>
          <p:cNvPr id="25" name="图标"/>
          <p:cNvSpPr>
            <a:spLocks noChangeAspect="1" noEditPoints="1"/>
          </p:cNvSpPr>
          <p:nvPr/>
        </p:nvSpPr>
        <p:spPr bwMode="auto">
          <a:xfrm>
            <a:off x="1453120" y="4004397"/>
            <a:ext cx="396000" cy="420760"/>
          </a:xfrm>
          <a:custGeom>
            <a:avLst/>
            <a:gdLst>
              <a:gd name="connsiteX0" fmla="*/ 254035 w 536808"/>
              <a:gd name="connsiteY0" fmla="*/ 291048 h 570372"/>
              <a:gd name="connsiteX1" fmla="*/ 284151 w 536808"/>
              <a:gd name="connsiteY1" fmla="*/ 291048 h 570372"/>
              <a:gd name="connsiteX2" fmla="*/ 284151 w 536808"/>
              <a:gd name="connsiteY2" fmla="*/ 319555 h 570372"/>
              <a:gd name="connsiteX3" fmla="*/ 254035 w 536808"/>
              <a:gd name="connsiteY3" fmla="*/ 319555 h 570372"/>
              <a:gd name="connsiteX4" fmla="*/ 272715 w 536808"/>
              <a:gd name="connsiteY4" fmla="*/ 212194 h 570372"/>
              <a:gd name="connsiteX5" fmla="*/ 289957 w 536808"/>
              <a:gd name="connsiteY5" fmla="*/ 215056 h 570372"/>
              <a:gd name="connsiteX6" fmla="*/ 302889 w 536808"/>
              <a:gd name="connsiteY6" fmla="*/ 222211 h 570372"/>
              <a:gd name="connsiteX7" fmla="*/ 308636 w 536808"/>
              <a:gd name="connsiteY7" fmla="*/ 232228 h 570372"/>
              <a:gd name="connsiteX8" fmla="*/ 311510 w 536808"/>
              <a:gd name="connsiteY8" fmla="*/ 242244 h 570372"/>
              <a:gd name="connsiteX9" fmla="*/ 310073 w 536808"/>
              <a:gd name="connsiteY9" fmla="*/ 253692 h 570372"/>
              <a:gd name="connsiteX10" fmla="*/ 305763 w 536808"/>
              <a:gd name="connsiteY10" fmla="*/ 260847 h 570372"/>
              <a:gd name="connsiteX11" fmla="*/ 298578 w 536808"/>
              <a:gd name="connsiteY11" fmla="*/ 265140 h 570372"/>
              <a:gd name="connsiteX12" fmla="*/ 291394 w 536808"/>
              <a:gd name="connsiteY12" fmla="*/ 268002 h 570372"/>
              <a:gd name="connsiteX13" fmla="*/ 287083 w 536808"/>
              <a:gd name="connsiteY13" fmla="*/ 270864 h 570372"/>
              <a:gd name="connsiteX14" fmla="*/ 284210 w 536808"/>
              <a:gd name="connsiteY14" fmla="*/ 273726 h 570372"/>
              <a:gd name="connsiteX15" fmla="*/ 284210 w 536808"/>
              <a:gd name="connsiteY15" fmla="*/ 278019 h 570372"/>
              <a:gd name="connsiteX16" fmla="*/ 282773 w 536808"/>
              <a:gd name="connsiteY16" fmla="*/ 282312 h 570372"/>
              <a:gd name="connsiteX17" fmla="*/ 255473 w 536808"/>
              <a:gd name="connsiteY17" fmla="*/ 282312 h 570372"/>
              <a:gd name="connsiteX18" fmla="*/ 255473 w 536808"/>
              <a:gd name="connsiteY18" fmla="*/ 276588 h 570372"/>
              <a:gd name="connsiteX19" fmla="*/ 256909 w 536808"/>
              <a:gd name="connsiteY19" fmla="*/ 269433 h 570372"/>
              <a:gd name="connsiteX20" fmla="*/ 259783 w 536808"/>
              <a:gd name="connsiteY20" fmla="*/ 262278 h 570372"/>
              <a:gd name="connsiteX21" fmla="*/ 265531 w 536808"/>
              <a:gd name="connsiteY21" fmla="*/ 256554 h 570372"/>
              <a:gd name="connsiteX22" fmla="*/ 269841 w 536808"/>
              <a:gd name="connsiteY22" fmla="*/ 253692 h 570372"/>
              <a:gd name="connsiteX23" fmla="*/ 274152 w 536808"/>
              <a:gd name="connsiteY23" fmla="*/ 252261 h 570372"/>
              <a:gd name="connsiteX24" fmla="*/ 278462 w 536808"/>
              <a:gd name="connsiteY24" fmla="*/ 247968 h 570372"/>
              <a:gd name="connsiteX25" fmla="*/ 279899 w 536808"/>
              <a:gd name="connsiteY25" fmla="*/ 243675 h 570372"/>
              <a:gd name="connsiteX26" fmla="*/ 271278 w 536808"/>
              <a:gd name="connsiteY26" fmla="*/ 236521 h 570372"/>
              <a:gd name="connsiteX27" fmla="*/ 264094 w 536808"/>
              <a:gd name="connsiteY27" fmla="*/ 240813 h 570372"/>
              <a:gd name="connsiteX28" fmla="*/ 262657 w 536808"/>
              <a:gd name="connsiteY28" fmla="*/ 249399 h 570372"/>
              <a:gd name="connsiteX29" fmla="*/ 231046 w 536808"/>
              <a:gd name="connsiteY29" fmla="*/ 249399 h 570372"/>
              <a:gd name="connsiteX30" fmla="*/ 233920 w 536808"/>
              <a:gd name="connsiteY30" fmla="*/ 235090 h 570372"/>
              <a:gd name="connsiteX31" fmla="*/ 241104 w 536808"/>
              <a:gd name="connsiteY31" fmla="*/ 223642 h 570372"/>
              <a:gd name="connsiteX32" fmla="*/ 254036 w 536808"/>
              <a:gd name="connsiteY32" fmla="*/ 215056 h 570372"/>
              <a:gd name="connsiteX33" fmla="*/ 272715 w 536808"/>
              <a:gd name="connsiteY33" fmla="*/ 212194 h 570372"/>
              <a:gd name="connsiteX34" fmla="*/ 269869 w 536808"/>
              <a:gd name="connsiteY34" fmla="*/ 169127 h 570372"/>
              <a:gd name="connsiteX35" fmla="*/ 170843 w 536808"/>
              <a:gd name="connsiteY35" fmla="*/ 266572 h 570372"/>
              <a:gd name="connsiteX36" fmla="*/ 172278 w 536808"/>
              <a:gd name="connsiteY36" fmla="*/ 283768 h 570372"/>
              <a:gd name="connsiteX37" fmla="*/ 268434 w 536808"/>
              <a:gd name="connsiteY37" fmla="*/ 362585 h 570372"/>
              <a:gd name="connsiteX38" fmla="*/ 367460 w 536808"/>
              <a:gd name="connsiteY38" fmla="*/ 265139 h 570372"/>
              <a:gd name="connsiteX39" fmla="*/ 363154 w 536808"/>
              <a:gd name="connsiteY39" fmla="*/ 237912 h 570372"/>
              <a:gd name="connsiteX40" fmla="*/ 269869 w 536808"/>
              <a:gd name="connsiteY40" fmla="*/ 169127 h 570372"/>
              <a:gd name="connsiteX41" fmla="*/ 269869 w 536808"/>
              <a:gd name="connsiteY41" fmla="*/ 97476 h 570372"/>
              <a:gd name="connsiteX42" fmla="*/ 288526 w 536808"/>
              <a:gd name="connsiteY42" fmla="*/ 98909 h 570372"/>
              <a:gd name="connsiteX43" fmla="*/ 294266 w 536808"/>
              <a:gd name="connsiteY43" fmla="*/ 100342 h 570372"/>
              <a:gd name="connsiteX44" fmla="*/ 308618 w 536808"/>
              <a:gd name="connsiteY44" fmla="*/ 101775 h 570372"/>
              <a:gd name="connsiteX45" fmla="*/ 314359 w 536808"/>
              <a:gd name="connsiteY45" fmla="*/ 104641 h 570372"/>
              <a:gd name="connsiteX46" fmla="*/ 327275 w 536808"/>
              <a:gd name="connsiteY46" fmla="*/ 107507 h 570372"/>
              <a:gd name="connsiteX47" fmla="*/ 331581 w 536808"/>
              <a:gd name="connsiteY47" fmla="*/ 110373 h 570372"/>
              <a:gd name="connsiteX48" fmla="*/ 347367 w 536808"/>
              <a:gd name="connsiteY48" fmla="*/ 117538 h 570372"/>
              <a:gd name="connsiteX49" fmla="*/ 348802 w 536808"/>
              <a:gd name="connsiteY49" fmla="*/ 117538 h 570372"/>
              <a:gd name="connsiteX50" fmla="*/ 380376 w 536808"/>
              <a:gd name="connsiteY50" fmla="*/ 139033 h 570372"/>
              <a:gd name="connsiteX51" fmla="*/ 381811 w 536808"/>
              <a:gd name="connsiteY51" fmla="*/ 141899 h 570372"/>
              <a:gd name="connsiteX52" fmla="*/ 394727 w 536808"/>
              <a:gd name="connsiteY52" fmla="*/ 153364 h 570372"/>
              <a:gd name="connsiteX53" fmla="*/ 396163 w 536808"/>
              <a:gd name="connsiteY53" fmla="*/ 154797 h 570372"/>
              <a:gd name="connsiteX54" fmla="*/ 439217 w 536808"/>
              <a:gd name="connsiteY54" fmla="*/ 266572 h 570372"/>
              <a:gd name="connsiteX55" fmla="*/ 417690 w 536808"/>
              <a:gd name="connsiteY55" fmla="*/ 348254 h 570372"/>
              <a:gd name="connsiteX56" fmla="*/ 440653 w 536808"/>
              <a:gd name="connsiteY56" fmla="*/ 376915 h 570372"/>
              <a:gd name="connsiteX57" fmla="*/ 423431 w 536808"/>
              <a:gd name="connsiteY57" fmla="*/ 391245 h 570372"/>
              <a:gd name="connsiteX58" fmla="*/ 536808 w 536808"/>
              <a:gd name="connsiteY58" fmla="*/ 525949 h 570372"/>
              <a:gd name="connsiteX59" fmla="*/ 483707 w 536808"/>
              <a:gd name="connsiteY59" fmla="*/ 570372 h 570372"/>
              <a:gd name="connsiteX60" fmla="*/ 407644 w 536808"/>
              <a:gd name="connsiteY60" fmla="*/ 480092 h 570372"/>
              <a:gd name="connsiteX61" fmla="*/ 370330 w 536808"/>
              <a:gd name="connsiteY61" fmla="*/ 435668 h 570372"/>
              <a:gd name="connsiteX62" fmla="*/ 348802 w 536808"/>
              <a:gd name="connsiteY62" fmla="*/ 454298 h 570372"/>
              <a:gd name="connsiteX63" fmla="*/ 325840 w 536808"/>
              <a:gd name="connsiteY63" fmla="*/ 427070 h 570372"/>
              <a:gd name="connsiteX64" fmla="*/ 269869 w 536808"/>
              <a:gd name="connsiteY64" fmla="*/ 437101 h 570372"/>
              <a:gd name="connsiteX65" fmla="*/ 99085 w 536808"/>
              <a:gd name="connsiteY65" fmla="*/ 266572 h 570372"/>
              <a:gd name="connsiteX66" fmla="*/ 269869 w 536808"/>
              <a:gd name="connsiteY66" fmla="*/ 97476 h 570372"/>
              <a:gd name="connsiteX67" fmla="*/ 361679 w 536808"/>
              <a:gd name="connsiteY67" fmla="*/ 0 h 570372"/>
              <a:gd name="connsiteX68" fmla="*/ 373161 w 536808"/>
              <a:gd name="connsiteY68" fmla="*/ 17197 h 570372"/>
              <a:gd name="connsiteX69" fmla="*/ 43057 w 536808"/>
              <a:gd name="connsiteY69" fmla="*/ 53023 h 570372"/>
              <a:gd name="connsiteX70" fmla="*/ 33010 w 536808"/>
              <a:gd name="connsiteY70" fmla="*/ 54456 h 570372"/>
              <a:gd name="connsiteX71" fmla="*/ 40186 w 536808"/>
              <a:gd name="connsiteY71" fmla="*/ 58755 h 570372"/>
              <a:gd name="connsiteX72" fmla="*/ 365984 w 536808"/>
              <a:gd name="connsiteY72" fmla="*/ 22929 h 570372"/>
              <a:gd name="connsiteX73" fmla="*/ 365984 w 536808"/>
              <a:gd name="connsiteY73" fmla="*/ 25795 h 570372"/>
              <a:gd name="connsiteX74" fmla="*/ 44492 w 536808"/>
              <a:gd name="connsiteY74" fmla="*/ 61621 h 570372"/>
              <a:gd name="connsiteX75" fmla="*/ 50233 w 536808"/>
              <a:gd name="connsiteY75" fmla="*/ 67354 h 570372"/>
              <a:gd name="connsiteX76" fmla="*/ 371725 w 536808"/>
              <a:gd name="connsiteY76" fmla="*/ 31527 h 570372"/>
              <a:gd name="connsiteX77" fmla="*/ 373161 w 536808"/>
              <a:gd name="connsiteY77" fmla="*/ 34393 h 570372"/>
              <a:gd name="connsiteX78" fmla="*/ 54539 w 536808"/>
              <a:gd name="connsiteY78" fmla="*/ 70220 h 570372"/>
              <a:gd name="connsiteX79" fmla="*/ 61715 w 536808"/>
              <a:gd name="connsiteY79" fmla="*/ 74519 h 570372"/>
              <a:gd name="connsiteX80" fmla="*/ 377466 w 536808"/>
              <a:gd name="connsiteY80" fmla="*/ 38692 h 570372"/>
              <a:gd name="connsiteX81" fmla="*/ 378901 w 536808"/>
              <a:gd name="connsiteY81" fmla="*/ 42992 h 570372"/>
              <a:gd name="connsiteX82" fmla="*/ 66021 w 536808"/>
              <a:gd name="connsiteY82" fmla="*/ 77385 h 570372"/>
              <a:gd name="connsiteX83" fmla="*/ 70326 w 536808"/>
              <a:gd name="connsiteY83" fmla="*/ 80251 h 570372"/>
              <a:gd name="connsiteX84" fmla="*/ 384642 w 536808"/>
              <a:gd name="connsiteY84" fmla="*/ 47291 h 570372"/>
              <a:gd name="connsiteX85" fmla="*/ 384642 w 536808"/>
              <a:gd name="connsiteY85" fmla="*/ 50157 h 570372"/>
              <a:gd name="connsiteX86" fmla="*/ 76067 w 536808"/>
              <a:gd name="connsiteY86" fmla="*/ 83117 h 570372"/>
              <a:gd name="connsiteX87" fmla="*/ 81808 w 536808"/>
              <a:gd name="connsiteY87" fmla="*/ 87416 h 570372"/>
              <a:gd name="connsiteX88" fmla="*/ 407606 w 536808"/>
              <a:gd name="connsiteY88" fmla="*/ 54456 h 570372"/>
              <a:gd name="connsiteX89" fmla="*/ 407606 w 536808"/>
              <a:gd name="connsiteY89" fmla="*/ 149038 h 570372"/>
              <a:gd name="connsiteX90" fmla="*/ 269824 w 536808"/>
              <a:gd name="connsiteY90" fmla="*/ 85983 h 570372"/>
              <a:gd name="connsiteX91" fmla="*/ 87549 w 536808"/>
              <a:gd name="connsiteY91" fmla="*/ 266549 h 570372"/>
              <a:gd name="connsiteX92" fmla="*/ 269824 w 536808"/>
              <a:gd name="connsiteY92" fmla="*/ 448547 h 570372"/>
              <a:gd name="connsiteX93" fmla="*/ 321492 w 536808"/>
              <a:gd name="connsiteY93" fmla="*/ 441382 h 570372"/>
              <a:gd name="connsiteX94" fmla="*/ 340150 w 536808"/>
              <a:gd name="connsiteY94" fmla="*/ 461445 h 570372"/>
              <a:gd name="connsiteX95" fmla="*/ 347326 w 536808"/>
              <a:gd name="connsiteY95" fmla="*/ 471476 h 570372"/>
              <a:gd name="connsiteX96" fmla="*/ 357373 w 536808"/>
              <a:gd name="connsiteY96" fmla="*/ 462878 h 570372"/>
              <a:gd name="connsiteX97" fmla="*/ 368855 w 536808"/>
              <a:gd name="connsiteY97" fmla="*/ 452847 h 570372"/>
              <a:gd name="connsiteX98" fmla="*/ 407606 w 536808"/>
              <a:gd name="connsiteY98" fmla="*/ 498704 h 570372"/>
              <a:gd name="connsiteX99" fmla="*/ 407606 w 536808"/>
              <a:gd name="connsiteY99" fmla="*/ 528799 h 570372"/>
              <a:gd name="connsiteX100" fmla="*/ 64585 w 536808"/>
              <a:gd name="connsiteY100" fmla="*/ 564625 h 570372"/>
              <a:gd name="connsiteX101" fmla="*/ 64585 w 536808"/>
              <a:gd name="connsiteY101" fmla="*/ 563192 h 570372"/>
              <a:gd name="connsiteX102" fmla="*/ 0 w 536808"/>
              <a:gd name="connsiteY102" fmla="*/ 517334 h 570372"/>
              <a:gd name="connsiteX103" fmla="*/ 0 w 536808"/>
              <a:gd name="connsiteY103" fmla="*/ 57322 h 570372"/>
              <a:gd name="connsiteX104" fmla="*/ 0 w 536808"/>
              <a:gd name="connsiteY104" fmla="*/ 42992 h 570372"/>
              <a:gd name="connsiteX105" fmla="*/ 0 w 536808"/>
              <a:gd name="connsiteY105" fmla="*/ 38692 h 57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36808" h="570372">
                <a:moveTo>
                  <a:pt x="254035" y="291048"/>
                </a:moveTo>
                <a:lnTo>
                  <a:pt x="284151" y="291048"/>
                </a:lnTo>
                <a:lnTo>
                  <a:pt x="284151" y="319555"/>
                </a:lnTo>
                <a:lnTo>
                  <a:pt x="254035" y="319555"/>
                </a:lnTo>
                <a:close/>
                <a:moveTo>
                  <a:pt x="272715" y="212194"/>
                </a:moveTo>
                <a:cubicBezTo>
                  <a:pt x="279899" y="212194"/>
                  <a:pt x="285647" y="212194"/>
                  <a:pt x="289957" y="215056"/>
                </a:cubicBezTo>
                <a:cubicBezTo>
                  <a:pt x="295705" y="216487"/>
                  <a:pt x="300015" y="219349"/>
                  <a:pt x="302889" y="222211"/>
                </a:cubicBezTo>
                <a:cubicBezTo>
                  <a:pt x="305763" y="225073"/>
                  <a:pt x="307199" y="227935"/>
                  <a:pt x="308636" y="232228"/>
                </a:cubicBezTo>
                <a:cubicBezTo>
                  <a:pt x="310073" y="235090"/>
                  <a:pt x="311510" y="239382"/>
                  <a:pt x="311510" y="242244"/>
                </a:cubicBezTo>
                <a:cubicBezTo>
                  <a:pt x="311510" y="246537"/>
                  <a:pt x="311510" y="250830"/>
                  <a:pt x="310073" y="253692"/>
                </a:cubicBezTo>
                <a:cubicBezTo>
                  <a:pt x="308636" y="256554"/>
                  <a:pt x="307199" y="257985"/>
                  <a:pt x="305763" y="260847"/>
                </a:cubicBezTo>
                <a:cubicBezTo>
                  <a:pt x="302889" y="262278"/>
                  <a:pt x="301452" y="263709"/>
                  <a:pt x="298578" y="265140"/>
                </a:cubicBezTo>
                <a:cubicBezTo>
                  <a:pt x="295705" y="266571"/>
                  <a:pt x="294268" y="268002"/>
                  <a:pt x="291394" y="268002"/>
                </a:cubicBezTo>
                <a:cubicBezTo>
                  <a:pt x="289957" y="269433"/>
                  <a:pt x="288520" y="270864"/>
                  <a:pt x="287083" y="270864"/>
                </a:cubicBezTo>
                <a:cubicBezTo>
                  <a:pt x="285647" y="272295"/>
                  <a:pt x="285647" y="273726"/>
                  <a:pt x="284210" y="273726"/>
                </a:cubicBezTo>
                <a:cubicBezTo>
                  <a:pt x="284210" y="275157"/>
                  <a:pt x="284210" y="276588"/>
                  <a:pt x="284210" y="278019"/>
                </a:cubicBezTo>
                <a:cubicBezTo>
                  <a:pt x="282773" y="278019"/>
                  <a:pt x="282773" y="280881"/>
                  <a:pt x="282773" y="282312"/>
                </a:cubicBezTo>
                <a:lnTo>
                  <a:pt x="255473" y="282312"/>
                </a:lnTo>
                <a:cubicBezTo>
                  <a:pt x="255473" y="280881"/>
                  <a:pt x="255473" y="278019"/>
                  <a:pt x="255473" y="276588"/>
                </a:cubicBezTo>
                <a:cubicBezTo>
                  <a:pt x="255473" y="273726"/>
                  <a:pt x="255473" y="270864"/>
                  <a:pt x="256909" y="269433"/>
                </a:cubicBezTo>
                <a:cubicBezTo>
                  <a:pt x="256909" y="266571"/>
                  <a:pt x="258346" y="263709"/>
                  <a:pt x="259783" y="262278"/>
                </a:cubicBezTo>
                <a:cubicBezTo>
                  <a:pt x="261220" y="259416"/>
                  <a:pt x="262657" y="257985"/>
                  <a:pt x="265531" y="256554"/>
                </a:cubicBezTo>
                <a:cubicBezTo>
                  <a:pt x="266967" y="255123"/>
                  <a:pt x="268404" y="255123"/>
                  <a:pt x="269841" y="253692"/>
                </a:cubicBezTo>
                <a:cubicBezTo>
                  <a:pt x="271278" y="253692"/>
                  <a:pt x="272715" y="252261"/>
                  <a:pt x="274152" y="252261"/>
                </a:cubicBezTo>
                <a:cubicBezTo>
                  <a:pt x="275589" y="250830"/>
                  <a:pt x="277025" y="249399"/>
                  <a:pt x="278462" y="247968"/>
                </a:cubicBezTo>
                <a:cubicBezTo>
                  <a:pt x="279899" y="247968"/>
                  <a:pt x="279899" y="246537"/>
                  <a:pt x="279899" y="243675"/>
                </a:cubicBezTo>
                <a:cubicBezTo>
                  <a:pt x="279899" y="239382"/>
                  <a:pt x="277025" y="236521"/>
                  <a:pt x="271278" y="236521"/>
                </a:cubicBezTo>
                <a:cubicBezTo>
                  <a:pt x="268404" y="236521"/>
                  <a:pt x="265531" y="237952"/>
                  <a:pt x="264094" y="240813"/>
                </a:cubicBezTo>
                <a:cubicBezTo>
                  <a:pt x="262657" y="243675"/>
                  <a:pt x="261220" y="246537"/>
                  <a:pt x="262657" y="249399"/>
                </a:cubicBezTo>
                <a:lnTo>
                  <a:pt x="231046" y="249399"/>
                </a:lnTo>
                <a:cubicBezTo>
                  <a:pt x="231046" y="245106"/>
                  <a:pt x="232483" y="240813"/>
                  <a:pt x="233920" y="235090"/>
                </a:cubicBezTo>
                <a:cubicBezTo>
                  <a:pt x="235357" y="230797"/>
                  <a:pt x="238230" y="227935"/>
                  <a:pt x="241104" y="223642"/>
                </a:cubicBezTo>
                <a:cubicBezTo>
                  <a:pt x="243978" y="220780"/>
                  <a:pt x="248288" y="217918"/>
                  <a:pt x="254036" y="215056"/>
                </a:cubicBezTo>
                <a:cubicBezTo>
                  <a:pt x="258346" y="212194"/>
                  <a:pt x="265531" y="212194"/>
                  <a:pt x="272715" y="212194"/>
                </a:cubicBezTo>
                <a:close/>
                <a:moveTo>
                  <a:pt x="269869" y="169127"/>
                </a:moveTo>
                <a:cubicBezTo>
                  <a:pt x="215333" y="169127"/>
                  <a:pt x="170843" y="212117"/>
                  <a:pt x="170843" y="266572"/>
                </a:cubicBezTo>
                <a:cubicBezTo>
                  <a:pt x="170843" y="272304"/>
                  <a:pt x="170843" y="278036"/>
                  <a:pt x="172278" y="283768"/>
                </a:cubicBezTo>
                <a:cubicBezTo>
                  <a:pt x="180889" y="329625"/>
                  <a:pt x="221073" y="362585"/>
                  <a:pt x="268434" y="362585"/>
                </a:cubicBezTo>
                <a:cubicBezTo>
                  <a:pt x="322970" y="362585"/>
                  <a:pt x="367460" y="319594"/>
                  <a:pt x="367460" y="265139"/>
                </a:cubicBezTo>
                <a:cubicBezTo>
                  <a:pt x="367460" y="255108"/>
                  <a:pt x="366024" y="246510"/>
                  <a:pt x="363154" y="237912"/>
                </a:cubicBezTo>
                <a:cubicBezTo>
                  <a:pt x="351673" y="197787"/>
                  <a:pt x="312924" y="169127"/>
                  <a:pt x="269869" y="169127"/>
                </a:cubicBezTo>
                <a:close/>
                <a:moveTo>
                  <a:pt x="269869" y="97476"/>
                </a:moveTo>
                <a:cubicBezTo>
                  <a:pt x="275609" y="97476"/>
                  <a:pt x="282785" y="98909"/>
                  <a:pt x="288526" y="98909"/>
                </a:cubicBezTo>
                <a:cubicBezTo>
                  <a:pt x="291396" y="98909"/>
                  <a:pt x="292831" y="98909"/>
                  <a:pt x="294266" y="100342"/>
                </a:cubicBezTo>
                <a:cubicBezTo>
                  <a:pt x="298572" y="100342"/>
                  <a:pt x="302877" y="101775"/>
                  <a:pt x="308618" y="101775"/>
                </a:cubicBezTo>
                <a:cubicBezTo>
                  <a:pt x="310053" y="103208"/>
                  <a:pt x="311488" y="103208"/>
                  <a:pt x="314359" y="104641"/>
                </a:cubicBezTo>
                <a:cubicBezTo>
                  <a:pt x="318664" y="104641"/>
                  <a:pt x="322970" y="106074"/>
                  <a:pt x="327275" y="107507"/>
                </a:cubicBezTo>
                <a:cubicBezTo>
                  <a:pt x="328710" y="108940"/>
                  <a:pt x="330145" y="108940"/>
                  <a:pt x="331581" y="110373"/>
                </a:cubicBezTo>
                <a:cubicBezTo>
                  <a:pt x="337321" y="111806"/>
                  <a:pt x="343062" y="114672"/>
                  <a:pt x="347367" y="117538"/>
                </a:cubicBezTo>
                <a:cubicBezTo>
                  <a:pt x="348802" y="117538"/>
                  <a:pt x="348802" y="117538"/>
                  <a:pt x="348802" y="117538"/>
                </a:cubicBezTo>
                <a:cubicBezTo>
                  <a:pt x="360284" y="123270"/>
                  <a:pt x="370330" y="130435"/>
                  <a:pt x="380376" y="139033"/>
                </a:cubicBezTo>
                <a:cubicBezTo>
                  <a:pt x="381811" y="140466"/>
                  <a:pt x="381811" y="140466"/>
                  <a:pt x="381811" y="141899"/>
                </a:cubicBezTo>
                <a:cubicBezTo>
                  <a:pt x="386117" y="144765"/>
                  <a:pt x="390422" y="149065"/>
                  <a:pt x="394727" y="153364"/>
                </a:cubicBezTo>
                <a:cubicBezTo>
                  <a:pt x="394727" y="153364"/>
                  <a:pt x="396163" y="154797"/>
                  <a:pt x="396163" y="154797"/>
                </a:cubicBezTo>
                <a:cubicBezTo>
                  <a:pt x="421995" y="184890"/>
                  <a:pt x="439217" y="223581"/>
                  <a:pt x="439217" y="266572"/>
                </a:cubicBezTo>
                <a:cubicBezTo>
                  <a:pt x="439217" y="296666"/>
                  <a:pt x="430606" y="323893"/>
                  <a:pt x="417690" y="348254"/>
                </a:cubicBezTo>
                <a:lnTo>
                  <a:pt x="440653" y="376915"/>
                </a:lnTo>
                <a:lnTo>
                  <a:pt x="423431" y="391245"/>
                </a:lnTo>
                <a:lnTo>
                  <a:pt x="536808" y="525949"/>
                </a:lnTo>
                <a:lnTo>
                  <a:pt x="483707" y="570372"/>
                </a:lnTo>
                <a:lnTo>
                  <a:pt x="407644" y="480092"/>
                </a:lnTo>
                <a:lnTo>
                  <a:pt x="370330" y="435668"/>
                </a:lnTo>
                <a:lnTo>
                  <a:pt x="348802" y="454298"/>
                </a:lnTo>
                <a:lnTo>
                  <a:pt x="325840" y="427070"/>
                </a:lnTo>
                <a:cubicBezTo>
                  <a:pt x="308618" y="432802"/>
                  <a:pt x="289961" y="437101"/>
                  <a:pt x="269869" y="437101"/>
                </a:cubicBezTo>
                <a:cubicBezTo>
                  <a:pt x="175148" y="437101"/>
                  <a:pt x="99085" y="361151"/>
                  <a:pt x="99085" y="266572"/>
                </a:cubicBezTo>
                <a:cubicBezTo>
                  <a:pt x="99085" y="173426"/>
                  <a:pt x="175148" y="97476"/>
                  <a:pt x="269869" y="97476"/>
                </a:cubicBezTo>
                <a:close/>
                <a:moveTo>
                  <a:pt x="361679" y="0"/>
                </a:moveTo>
                <a:lnTo>
                  <a:pt x="373161" y="17197"/>
                </a:lnTo>
                <a:lnTo>
                  <a:pt x="43057" y="53023"/>
                </a:lnTo>
                <a:lnTo>
                  <a:pt x="33010" y="54456"/>
                </a:lnTo>
                <a:lnTo>
                  <a:pt x="40186" y="58755"/>
                </a:lnTo>
                <a:lnTo>
                  <a:pt x="365984" y="22929"/>
                </a:lnTo>
                <a:lnTo>
                  <a:pt x="365984" y="25795"/>
                </a:lnTo>
                <a:lnTo>
                  <a:pt x="44492" y="61621"/>
                </a:lnTo>
                <a:lnTo>
                  <a:pt x="50233" y="67354"/>
                </a:lnTo>
                <a:lnTo>
                  <a:pt x="371725" y="31527"/>
                </a:lnTo>
                <a:lnTo>
                  <a:pt x="373161" y="34393"/>
                </a:lnTo>
                <a:lnTo>
                  <a:pt x="54539" y="70220"/>
                </a:lnTo>
                <a:lnTo>
                  <a:pt x="61715" y="74519"/>
                </a:lnTo>
                <a:lnTo>
                  <a:pt x="377466" y="38692"/>
                </a:lnTo>
                <a:lnTo>
                  <a:pt x="378901" y="42992"/>
                </a:lnTo>
                <a:lnTo>
                  <a:pt x="66021" y="77385"/>
                </a:lnTo>
                <a:lnTo>
                  <a:pt x="70326" y="80251"/>
                </a:lnTo>
                <a:lnTo>
                  <a:pt x="384642" y="47291"/>
                </a:lnTo>
                <a:lnTo>
                  <a:pt x="384642" y="50157"/>
                </a:lnTo>
                <a:lnTo>
                  <a:pt x="76067" y="83117"/>
                </a:lnTo>
                <a:lnTo>
                  <a:pt x="81808" y="87416"/>
                </a:lnTo>
                <a:lnTo>
                  <a:pt x="407606" y="54456"/>
                </a:lnTo>
                <a:lnTo>
                  <a:pt x="407606" y="149038"/>
                </a:lnTo>
                <a:cubicBezTo>
                  <a:pt x="374596" y="110345"/>
                  <a:pt x="324363" y="85983"/>
                  <a:pt x="269824" y="85983"/>
                </a:cubicBezTo>
                <a:cubicBezTo>
                  <a:pt x="169357" y="85983"/>
                  <a:pt x="87549" y="166235"/>
                  <a:pt x="87549" y="266549"/>
                </a:cubicBezTo>
                <a:cubicBezTo>
                  <a:pt x="87549" y="366863"/>
                  <a:pt x="169357" y="448547"/>
                  <a:pt x="269824" y="448547"/>
                </a:cubicBezTo>
                <a:cubicBezTo>
                  <a:pt x="287047" y="448547"/>
                  <a:pt x="304269" y="445681"/>
                  <a:pt x="321492" y="441382"/>
                </a:cubicBezTo>
                <a:lnTo>
                  <a:pt x="340150" y="461445"/>
                </a:lnTo>
                <a:lnTo>
                  <a:pt x="347326" y="471476"/>
                </a:lnTo>
                <a:lnTo>
                  <a:pt x="357373" y="462878"/>
                </a:lnTo>
                <a:lnTo>
                  <a:pt x="368855" y="452847"/>
                </a:lnTo>
                <a:lnTo>
                  <a:pt x="407606" y="498704"/>
                </a:lnTo>
                <a:lnTo>
                  <a:pt x="407606" y="528799"/>
                </a:lnTo>
                <a:lnTo>
                  <a:pt x="64585" y="564625"/>
                </a:lnTo>
                <a:lnTo>
                  <a:pt x="64585" y="563192"/>
                </a:lnTo>
                <a:lnTo>
                  <a:pt x="0" y="517334"/>
                </a:lnTo>
                <a:lnTo>
                  <a:pt x="0" y="57322"/>
                </a:lnTo>
                <a:lnTo>
                  <a:pt x="0" y="42992"/>
                </a:lnTo>
                <a:lnTo>
                  <a:pt x="0" y="3869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endParaRPr lang="zh-CN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图标"/>
          <p:cNvSpPr>
            <a:spLocks noChangeAspect="1" noEditPoints="1"/>
          </p:cNvSpPr>
          <p:nvPr/>
        </p:nvSpPr>
        <p:spPr bwMode="auto">
          <a:xfrm>
            <a:off x="6860978" y="3965678"/>
            <a:ext cx="521946" cy="521946"/>
          </a:xfrm>
          <a:custGeom>
            <a:avLst/>
            <a:gdLst>
              <a:gd name="T0" fmla="*/ 4132 w 9598"/>
              <a:gd name="T1" fmla="*/ 5732 h 9598"/>
              <a:gd name="T2" fmla="*/ 4132 w 9598"/>
              <a:gd name="T3" fmla="*/ 6265 h 9598"/>
              <a:gd name="T4" fmla="*/ 4932 w 9598"/>
              <a:gd name="T5" fmla="*/ 5999 h 9598"/>
              <a:gd name="T6" fmla="*/ 3333 w 9598"/>
              <a:gd name="T7" fmla="*/ 3333 h 9598"/>
              <a:gd name="T8" fmla="*/ 2933 w 9598"/>
              <a:gd name="T9" fmla="*/ 3599 h 9598"/>
              <a:gd name="T10" fmla="*/ 3333 w 9598"/>
              <a:gd name="T11" fmla="*/ 3866 h 9598"/>
              <a:gd name="T12" fmla="*/ 3333 w 9598"/>
              <a:gd name="T13" fmla="*/ 3333 h 9598"/>
              <a:gd name="T14" fmla="*/ 3199 w 9598"/>
              <a:gd name="T15" fmla="*/ 4532 h 9598"/>
              <a:gd name="T16" fmla="*/ 3199 w 9598"/>
              <a:gd name="T17" fmla="*/ 5066 h 9598"/>
              <a:gd name="T18" fmla="*/ 3599 w 9598"/>
              <a:gd name="T19" fmla="*/ 4799 h 9598"/>
              <a:gd name="T20" fmla="*/ 3333 w 9598"/>
              <a:gd name="T21" fmla="*/ 5732 h 9598"/>
              <a:gd name="T22" fmla="*/ 2933 w 9598"/>
              <a:gd name="T23" fmla="*/ 5999 h 9598"/>
              <a:gd name="T24" fmla="*/ 3333 w 9598"/>
              <a:gd name="T25" fmla="*/ 6265 h 9598"/>
              <a:gd name="T26" fmla="*/ 3333 w 9598"/>
              <a:gd name="T27" fmla="*/ 5732 h 9598"/>
              <a:gd name="T28" fmla="*/ 5865 w 9598"/>
              <a:gd name="T29" fmla="*/ 3866 h 9598"/>
              <a:gd name="T30" fmla="*/ 5865 w 9598"/>
              <a:gd name="T31" fmla="*/ 3333 h 9598"/>
              <a:gd name="T32" fmla="*/ 3866 w 9598"/>
              <a:gd name="T33" fmla="*/ 3599 h 9598"/>
              <a:gd name="T34" fmla="*/ 5066 w 9598"/>
              <a:gd name="T35" fmla="*/ 4532 h 9598"/>
              <a:gd name="T36" fmla="*/ 3866 w 9598"/>
              <a:gd name="T37" fmla="*/ 4799 h 9598"/>
              <a:gd name="T38" fmla="*/ 5066 w 9598"/>
              <a:gd name="T39" fmla="*/ 5066 h 9598"/>
              <a:gd name="T40" fmla="*/ 5066 w 9598"/>
              <a:gd name="T41" fmla="*/ 4532 h 9598"/>
              <a:gd name="T42" fmla="*/ 0 w 9598"/>
              <a:gd name="T43" fmla="*/ 4799 h 9598"/>
              <a:gd name="T44" fmla="*/ 9598 w 9598"/>
              <a:gd name="T45" fmla="*/ 4799 h 9598"/>
              <a:gd name="T46" fmla="*/ 7332 w 9598"/>
              <a:gd name="T47" fmla="*/ 6799 h 9598"/>
              <a:gd name="T48" fmla="*/ 2933 w 9598"/>
              <a:gd name="T49" fmla="*/ 7465 h 9598"/>
              <a:gd name="T50" fmla="*/ 2266 w 9598"/>
              <a:gd name="T51" fmla="*/ 2799 h 9598"/>
              <a:gd name="T52" fmla="*/ 6665 w 9598"/>
              <a:gd name="T53" fmla="*/ 2133 h 9598"/>
              <a:gd name="T54" fmla="*/ 5430 w 9598"/>
              <a:gd name="T55" fmla="*/ 5283 h 9598"/>
              <a:gd name="T56" fmla="*/ 6329 w 9598"/>
              <a:gd name="T57" fmla="*/ 6011 h 9598"/>
              <a:gd name="T58" fmla="*/ 7332 w 9598"/>
              <a:gd name="T59" fmla="*/ 6799 h 9598"/>
              <a:gd name="T60" fmla="*/ 5681 w 9598"/>
              <a:gd name="T61" fmla="*/ 5852 h 9598"/>
              <a:gd name="T62" fmla="*/ 7021 w 9598"/>
              <a:gd name="T63" fmla="*/ 3533 h 9598"/>
              <a:gd name="T64" fmla="*/ 6214 w 9598"/>
              <a:gd name="T65" fmla="*/ 5719 h 9598"/>
              <a:gd name="T66" fmla="*/ 7181 w 9598"/>
              <a:gd name="T67" fmla="*/ 3320 h 9598"/>
              <a:gd name="T68" fmla="*/ 7938 w 9598"/>
              <a:gd name="T69" fmla="*/ 3421 h 9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598" h="9598">
                <a:moveTo>
                  <a:pt x="4666" y="5732"/>
                </a:moveTo>
                <a:lnTo>
                  <a:pt x="4132" y="5732"/>
                </a:lnTo>
                <a:cubicBezTo>
                  <a:pt x="3985" y="5732"/>
                  <a:pt x="3866" y="5852"/>
                  <a:pt x="3866" y="5999"/>
                </a:cubicBezTo>
                <a:cubicBezTo>
                  <a:pt x="3866" y="6146"/>
                  <a:pt x="3985" y="6265"/>
                  <a:pt x="4132" y="6265"/>
                </a:cubicBezTo>
                <a:lnTo>
                  <a:pt x="4666" y="6265"/>
                </a:lnTo>
                <a:cubicBezTo>
                  <a:pt x="4813" y="6265"/>
                  <a:pt x="4932" y="6146"/>
                  <a:pt x="4932" y="5999"/>
                </a:cubicBezTo>
                <a:cubicBezTo>
                  <a:pt x="4932" y="5852"/>
                  <a:pt x="4813" y="5732"/>
                  <a:pt x="4666" y="5732"/>
                </a:cubicBezTo>
                <a:close/>
                <a:moveTo>
                  <a:pt x="3333" y="3333"/>
                </a:moveTo>
                <a:lnTo>
                  <a:pt x="3199" y="3333"/>
                </a:lnTo>
                <a:cubicBezTo>
                  <a:pt x="3052" y="3333"/>
                  <a:pt x="2933" y="3452"/>
                  <a:pt x="2933" y="3599"/>
                </a:cubicBezTo>
                <a:cubicBezTo>
                  <a:pt x="2933" y="3747"/>
                  <a:pt x="3052" y="3866"/>
                  <a:pt x="3199" y="3866"/>
                </a:cubicBezTo>
                <a:lnTo>
                  <a:pt x="3333" y="3866"/>
                </a:lnTo>
                <a:cubicBezTo>
                  <a:pt x="3480" y="3866"/>
                  <a:pt x="3599" y="3747"/>
                  <a:pt x="3599" y="3599"/>
                </a:cubicBezTo>
                <a:cubicBezTo>
                  <a:pt x="3599" y="3452"/>
                  <a:pt x="3480" y="3333"/>
                  <a:pt x="3333" y="3333"/>
                </a:cubicBezTo>
                <a:close/>
                <a:moveTo>
                  <a:pt x="3333" y="4532"/>
                </a:moveTo>
                <a:lnTo>
                  <a:pt x="3199" y="4532"/>
                </a:lnTo>
                <a:cubicBezTo>
                  <a:pt x="3052" y="4532"/>
                  <a:pt x="2933" y="4652"/>
                  <a:pt x="2933" y="4799"/>
                </a:cubicBezTo>
                <a:cubicBezTo>
                  <a:pt x="2933" y="4946"/>
                  <a:pt x="3052" y="5066"/>
                  <a:pt x="3199" y="5066"/>
                </a:cubicBezTo>
                <a:lnTo>
                  <a:pt x="3333" y="5066"/>
                </a:lnTo>
                <a:cubicBezTo>
                  <a:pt x="3480" y="5066"/>
                  <a:pt x="3599" y="4946"/>
                  <a:pt x="3599" y="4799"/>
                </a:cubicBezTo>
                <a:cubicBezTo>
                  <a:pt x="3599" y="4652"/>
                  <a:pt x="3480" y="4532"/>
                  <a:pt x="3333" y="4532"/>
                </a:cubicBezTo>
                <a:close/>
                <a:moveTo>
                  <a:pt x="3333" y="5732"/>
                </a:moveTo>
                <a:lnTo>
                  <a:pt x="3199" y="5732"/>
                </a:lnTo>
                <a:cubicBezTo>
                  <a:pt x="3052" y="5732"/>
                  <a:pt x="2933" y="5852"/>
                  <a:pt x="2933" y="5999"/>
                </a:cubicBezTo>
                <a:cubicBezTo>
                  <a:pt x="2933" y="6146"/>
                  <a:pt x="3052" y="6265"/>
                  <a:pt x="3199" y="6265"/>
                </a:cubicBezTo>
                <a:lnTo>
                  <a:pt x="3333" y="6265"/>
                </a:lnTo>
                <a:cubicBezTo>
                  <a:pt x="3480" y="6265"/>
                  <a:pt x="3599" y="6146"/>
                  <a:pt x="3599" y="5999"/>
                </a:cubicBezTo>
                <a:cubicBezTo>
                  <a:pt x="3599" y="5852"/>
                  <a:pt x="3480" y="5732"/>
                  <a:pt x="3333" y="5732"/>
                </a:cubicBezTo>
                <a:close/>
                <a:moveTo>
                  <a:pt x="4132" y="3866"/>
                </a:moveTo>
                <a:lnTo>
                  <a:pt x="5865" y="3866"/>
                </a:lnTo>
                <a:cubicBezTo>
                  <a:pt x="6013" y="3866"/>
                  <a:pt x="6132" y="3747"/>
                  <a:pt x="6132" y="3599"/>
                </a:cubicBezTo>
                <a:cubicBezTo>
                  <a:pt x="6132" y="3452"/>
                  <a:pt x="6013" y="3333"/>
                  <a:pt x="5865" y="3333"/>
                </a:cubicBezTo>
                <a:lnTo>
                  <a:pt x="4132" y="3333"/>
                </a:lnTo>
                <a:cubicBezTo>
                  <a:pt x="3985" y="3333"/>
                  <a:pt x="3866" y="3452"/>
                  <a:pt x="3866" y="3599"/>
                </a:cubicBezTo>
                <a:cubicBezTo>
                  <a:pt x="3866" y="3747"/>
                  <a:pt x="3985" y="3866"/>
                  <a:pt x="4132" y="3866"/>
                </a:cubicBezTo>
                <a:close/>
                <a:moveTo>
                  <a:pt x="5066" y="4532"/>
                </a:moveTo>
                <a:lnTo>
                  <a:pt x="4132" y="4532"/>
                </a:lnTo>
                <a:cubicBezTo>
                  <a:pt x="3985" y="4532"/>
                  <a:pt x="3866" y="4652"/>
                  <a:pt x="3866" y="4799"/>
                </a:cubicBezTo>
                <a:cubicBezTo>
                  <a:pt x="3866" y="4946"/>
                  <a:pt x="3985" y="5066"/>
                  <a:pt x="4132" y="5066"/>
                </a:cubicBezTo>
                <a:lnTo>
                  <a:pt x="5066" y="5066"/>
                </a:lnTo>
                <a:cubicBezTo>
                  <a:pt x="5213" y="5066"/>
                  <a:pt x="5332" y="4946"/>
                  <a:pt x="5332" y="4799"/>
                </a:cubicBezTo>
                <a:cubicBezTo>
                  <a:pt x="5332" y="4652"/>
                  <a:pt x="5213" y="4532"/>
                  <a:pt x="5066" y="4532"/>
                </a:cubicBezTo>
                <a:close/>
                <a:moveTo>
                  <a:pt x="4799" y="0"/>
                </a:moveTo>
                <a:cubicBezTo>
                  <a:pt x="2149" y="0"/>
                  <a:pt x="0" y="2149"/>
                  <a:pt x="0" y="4799"/>
                </a:cubicBezTo>
                <a:cubicBezTo>
                  <a:pt x="0" y="7449"/>
                  <a:pt x="2149" y="9598"/>
                  <a:pt x="4799" y="9598"/>
                </a:cubicBezTo>
                <a:cubicBezTo>
                  <a:pt x="7449" y="9598"/>
                  <a:pt x="9598" y="7449"/>
                  <a:pt x="9598" y="4799"/>
                </a:cubicBezTo>
                <a:cubicBezTo>
                  <a:pt x="9598" y="2149"/>
                  <a:pt x="7449" y="0"/>
                  <a:pt x="4799" y="0"/>
                </a:cubicBezTo>
                <a:close/>
                <a:moveTo>
                  <a:pt x="7332" y="6799"/>
                </a:moveTo>
                <a:cubicBezTo>
                  <a:pt x="7332" y="7167"/>
                  <a:pt x="7033" y="7465"/>
                  <a:pt x="6665" y="7465"/>
                </a:cubicBezTo>
                <a:lnTo>
                  <a:pt x="2933" y="7465"/>
                </a:lnTo>
                <a:cubicBezTo>
                  <a:pt x="2565" y="7465"/>
                  <a:pt x="2266" y="7167"/>
                  <a:pt x="2266" y="6799"/>
                </a:cubicBezTo>
                <a:lnTo>
                  <a:pt x="2266" y="2799"/>
                </a:lnTo>
                <a:cubicBezTo>
                  <a:pt x="2266" y="2431"/>
                  <a:pt x="2565" y="2133"/>
                  <a:pt x="2933" y="2133"/>
                </a:cubicBezTo>
                <a:lnTo>
                  <a:pt x="6665" y="2133"/>
                </a:lnTo>
                <a:cubicBezTo>
                  <a:pt x="6983" y="2133"/>
                  <a:pt x="7248" y="2356"/>
                  <a:pt x="7315" y="2654"/>
                </a:cubicBezTo>
                <a:lnTo>
                  <a:pt x="5430" y="5283"/>
                </a:lnTo>
                <a:lnTo>
                  <a:pt x="5413" y="6227"/>
                </a:lnTo>
                <a:lnTo>
                  <a:pt x="6329" y="6011"/>
                </a:lnTo>
                <a:lnTo>
                  <a:pt x="7332" y="4683"/>
                </a:lnTo>
                <a:lnTo>
                  <a:pt x="7332" y="6799"/>
                </a:lnTo>
                <a:close/>
                <a:moveTo>
                  <a:pt x="6214" y="5719"/>
                </a:moveTo>
                <a:lnTo>
                  <a:pt x="5681" y="5852"/>
                </a:lnTo>
                <a:lnTo>
                  <a:pt x="5681" y="5319"/>
                </a:lnTo>
                <a:lnTo>
                  <a:pt x="7021" y="3533"/>
                </a:lnTo>
                <a:lnTo>
                  <a:pt x="7554" y="3933"/>
                </a:lnTo>
                <a:lnTo>
                  <a:pt x="6214" y="5719"/>
                </a:lnTo>
                <a:close/>
                <a:moveTo>
                  <a:pt x="7714" y="3720"/>
                </a:moveTo>
                <a:lnTo>
                  <a:pt x="7181" y="3320"/>
                </a:lnTo>
                <a:lnTo>
                  <a:pt x="7405" y="3021"/>
                </a:lnTo>
                <a:lnTo>
                  <a:pt x="7938" y="3421"/>
                </a:lnTo>
                <a:lnTo>
                  <a:pt x="7714" y="37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4" grpId="0" animBg="1"/>
      <p:bldP spid="25" grpId="1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（战士))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2604" b="7783"/>
          <a:stretch>
            <a:fillRect/>
          </a:stretch>
        </p:blipFill>
        <p:spPr>
          <a:xfrm>
            <a:off x="87081" y="3099105"/>
            <a:ext cx="3921496" cy="3509920"/>
          </a:xfrm>
          <a:prstGeom prst="rect">
            <a:avLst/>
          </a:prstGeom>
        </p:spPr>
      </p:pic>
      <p:pic>
        <p:nvPicPr>
          <p:cNvPr id="22" name="图片（光芒))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11" name="图片（虚云)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8" name="图片（长城)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20" name="图片（小鸟))" descr="C:\Users\Administrator\Desktop\素材\素材中国 sccn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66644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（小鸟))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4643765" y="3845998"/>
            <a:ext cx="2385391" cy="874644"/>
          </a:xfrm>
          <a:prstGeom prst="rect">
            <a:avLst/>
          </a:prstGeom>
        </p:spPr>
      </p:pic>
      <p:pic>
        <p:nvPicPr>
          <p:cNvPr id="5" name="图片（绸带))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00" y="5005041"/>
            <a:ext cx="12193200" cy="1852959"/>
          </a:xfrm>
          <a:prstGeom prst="rect">
            <a:avLst/>
          </a:prstGeom>
        </p:spPr>
      </p:pic>
      <p:pic>
        <p:nvPicPr>
          <p:cNvPr id="19" name="图片（亮光))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16776" r="6201" b="32008"/>
          <a:stretch>
            <a:fillRect/>
          </a:stretch>
        </p:blipFill>
        <p:spPr>
          <a:xfrm>
            <a:off x="313136" y="4117105"/>
            <a:ext cx="3607898" cy="2341580"/>
          </a:xfrm>
          <a:prstGeom prst="rect">
            <a:avLst/>
          </a:prstGeom>
        </p:spPr>
      </p:pic>
      <p:pic>
        <p:nvPicPr>
          <p:cNvPr id="18" name="图片（红巾))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349013"/>
            <a:ext cx="4919552" cy="1420921"/>
          </a:xfrm>
          <a:prstGeom prst="rect">
            <a:avLst/>
          </a:prstGeom>
        </p:spPr>
      </p:pic>
      <p:sp>
        <p:nvSpPr>
          <p:cNvPr id="24" name="文本"/>
          <p:cNvSpPr/>
          <p:nvPr/>
        </p:nvSpPr>
        <p:spPr>
          <a:xfrm>
            <a:off x="6511294" y="3207708"/>
            <a:ext cx="18117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spc="200" dirty="0">
                <a:solidFill>
                  <a:schemeClr val="accent1"/>
                </a:solidFill>
              </a:rPr>
              <a:t>汇报人：格迪天</a:t>
            </a:r>
            <a:endParaRPr lang="zh-CN" altLang="en-US" sz="1600" b="1" spc="200" dirty="0">
              <a:solidFill>
                <a:schemeClr val="accent1"/>
              </a:solidFill>
            </a:endParaRPr>
          </a:p>
        </p:txBody>
      </p:sp>
      <p:sp>
        <p:nvSpPr>
          <p:cNvPr id="13" name="文本"/>
          <p:cNvSpPr/>
          <p:nvPr/>
        </p:nvSpPr>
        <p:spPr>
          <a:xfrm>
            <a:off x="5260951" y="2653508"/>
            <a:ext cx="4312399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spc="200" dirty="0">
                <a:solidFill>
                  <a:schemeClr val="accent2"/>
                </a:solidFill>
                <a:latin typeface="+mn-ea"/>
              </a:rPr>
              <a:t>凝心聚力同筑梦 携手奋进新征程</a:t>
            </a:r>
            <a:endParaRPr lang="zh-CN" altLang="en-US" sz="2000" b="1" spc="2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6" name="标题"/>
          <p:cNvSpPr txBox="1"/>
          <p:nvPr/>
        </p:nvSpPr>
        <p:spPr>
          <a:xfrm>
            <a:off x="3920025" y="395873"/>
            <a:ext cx="4099199" cy="120032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6800" b="1" spc="250">
                <a:gradFill>
                  <a:gsLst>
                    <a:gs pos="80000">
                      <a:schemeClr val="accent1"/>
                    </a:gs>
                    <a:gs pos="3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6000" i="1" spc="600" dirty="0">
                <a:solidFill>
                  <a:schemeClr val="accent1"/>
                </a:solidFill>
                <a:sym typeface="微软雅黑" pitchFamily="34" charset="-122"/>
              </a:rPr>
              <a:t>演讲</a:t>
            </a:r>
            <a:r>
              <a:rPr lang="zh-CN" altLang="en-US" sz="8000" i="1" spc="600" dirty="0">
                <a:solidFill>
                  <a:schemeClr val="accent1"/>
                </a:solidFill>
                <a:sym typeface="微软雅黑" pitchFamily="34" charset="-122"/>
              </a:rPr>
              <a:t>完毕</a:t>
            </a:r>
            <a:endParaRPr lang="zh-CN" altLang="en-US" sz="8000" i="1" spc="600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sp>
        <p:nvSpPr>
          <p:cNvPr id="17" name="标题"/>
          <p:cNvSpPr txBox="1"/>
          <p:nvPr/>
        </p:nvSpPr>
        <p:spPr>
          <a:xfrm>
            <a:off x="6506176" y="1283809"/>
            <a:ext cx="4099199" cy="120032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defRPr sz="6800" b="1" spc="250">
                <a:gradFill>
                  <a:gsLst>
                    <a:gs pos="80000">
                      <a:schemeClr val="accent1"/>
                    </a:gs>
                    <a:gs pos="30000">
                      <a:schemeClr val="accent4"/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6000" i="1" spc="600" dirty="0">
                <a:solidFill>
                  <a:schemeClr val="accent1"/>
                </a:solidFill>
                <a:sym typeface="微软雅黑" pitchFamily="34" charset="-122"/>
              </a:rPr>
              <a:t>谢谢</a:t>
            </a:r>
            <a:r>
              <a:rPr lang="zh-CN" altLang="en-US" sz="8000" i="1" spc="600" dirty="0">
                <a:solidFill>
                  <a:schemeClr val="accent1"/>
                </a:solidFill>
                <a:sym typeface="微软雅黑" pitchFamily="34" charset="-122"/>
              </a:rPr>
              <a:t>观看</a:t>
            </a:r>
            <a:endParaRPr lang="zh-CN" altLang="en-US" sz="8000" i="1" spc="600" dirty="0">
              <a:solidFill>
                <a:schemeClr val="accent1"/>
              </a:solidFill>
              <a:sym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1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decel="7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5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"/>
          <p:cNvSpPr/>
          <p:nvPr/>
        </p:nvSpPr>
        <p:spPr>
          <a:xfrm>
            <a:off x="2879305" y="1675969"/>
            <a:ext cx="8280000" cy="411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本模板在 </a:t>
            </a:r>
            <a:r>
              <a:rPr lang="en-US" altLang="zh-CN" sz="1000" dirty="0">
                <a:solidFill>
                  <a:schemeClr val="accent3"/>
                </a:solidFill>
              </a:rPr>
              <a:t>PowerPoint </a:t>
            </a:r>
            <a:r>
              <a:rPr lang="zh-CN" altLang="en-US" sz="1000" dirty="0">
                <a:solidFill>
                  <a:schemeClr val="accent3"/>
                </a:solidFill>
              </a:rPr>
              <a:t>或 </a:t>
            </a:r>
            <a:r>
              <a:rPr lang="en-US" altLang="zh-CN" sz="1000" dirty="0">
                <a:solidFill>
                  <a:schemeClr val="accent3"/>
                </a:solidFill>
              </a:rPr>
              <a:t>WPS </a:t>
            </a:r>
            <a:r>
              <a:rPr lang="zh-CN" altLang="en-US" sz="1000" dirty="0">
                <a:solidFill>
                  <a:schemeClr val="accent3"/>
                </a:solidFill>
              </a:rPr>
              <a:t>均可编辑使用，如需最佳效果，建议使用 </a:t>
            </a:r>
            <a:r>
              <a:rPr lang="en-US" altLang="zh-CN" sz="1000" dirty="0">
                <a:solidFill>
                  <a:schemeClr val="accent3"/>
                </a:solidFill>
              </a:rPr>
              <a:t>PowerPoint 2013 </a:t>
            </a:r>
            <a:r>
              <a:rPr lang="zh-CN" altLang="en-US" sz="1000" dirty="0">
                <a:solidFill>
                  <a:schemeClr val="accent3"/>
                </a:solidFill>
              </a:rPr>
              <a:t>或以上版本（ </a:t>
            </a:r>
            <a:r>
              <a:rPr lang="en-US" altLang="zh-CN" sz="1000" dirty="0">
                <a:solidFill>
                  <a:schemeClr val="accent3"/>
                </a:solidFill>
              </a:rPr>
              <a:t>WPS Office </a:t>
            </a:r>
            <a:r>
              <a:rPr lang="zh-CN" altLang="en-US" sz="1000" dirty="0">
                <a:solidFill>
                  <a:schemeClr val="accent3"/>
                </a:solidFill>
              </a:rPr>
              <a:t>建议下载最新版本 ）。</a:t>
            </a:r>
            <a:endParaRPr lang="en-US" altLang="zh-CN" sz="1000" dirty="0">
              <a:solidFill>
                <a:schemeClr val="accent3"/>
              </a:solidFill>
            </a:endParaRPr>
          </a:p>
        </p:txBody>
      </p:sp>
      <p:sp>
        <p:nvSpPr>
          <p:cNvPr id="6" name="文本"/>
          <p:cNvSpPr/>
          <p:nvPr/>
        </p:nvSpPr>
        <p:spPr>
          <a:xfrm>
            <a:off x="2879305" y="2288361"/>
            <a:ext cx="8280000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统一主题字体制作，可在 </a:t>
            </a:r>
            <a:r>
              <a:rPr lang="en-US" altLang="zh-CN" sz="1000" dirty="0">
                <a:solidFill>
                  <a:schemeClr val="accent3"/>
                </a:solidFill>
              </a:rPr>
              <a:t>PowerPoint </a:t>
            </a:r>
            <a:r>
              <a:rPr lang="zh-CN" altLang="en-US" sz="1000" dirty="0">
                <a:solidFill>
                  <a:schemeClr val="accent3"/>
                </a:solidFill>
              </a:rPr>
              <a:t>菜单栏“设计”</a:t>
            </a:r>
            <a:r>
              <a:rPr lang="en-US" altLang="zh-CN" sz="1000" dirty="0">
                <a:solidFill>
                  <a:schemeClr val="accent3"/>
                </a:solidFill>
              </a:rPr>
              <a:t>&gt;“</a:t>
            </a:r>
            <a:r>
              <a:rPr lang="zh-CN" altLang="en-US" sz="1000" dirty="0">
                <a:solidFill>
                  <a:schemeClr val="accent3"/>
                </a:solidFill>
              </a:rPr>
              <a:t>字体”更改不同的字体或者自定义字体，模板字体会一键变换对应的字体（个别主标题特色字体除外）（ </a:t>
            </a:r>
            <a:r>
              <a:rPr lang="en-US" altLang="zh-CN" sz="1000" dirty="0">
                <a:solidFill>
                  <a:schemeClr val="accent3"/>
                </a:solidFill>
              </a:rPr>
              <a:t>WPS Office </a:t>
            </a:r>
            <a:r>
              <a:rPr lang="zh-CN" altLang="en-US" sz="1000" dirty="0">
                <a:solidFill>
                  <a:schemeClr val="accent3"/>
                </a:solidFill>
              </a:rPr>
              <a:t>在菜单栏“视图”</a:t>
            </a:r>
            <a:r>
              <a:rPr lang="en-US" altLang="zh-CN" sz="1000" dirty="0">
                <a:solidFill>
                  <a:schemeClr val="accent3"/>
                </a:solidFill>
              </a:rPr>
              <a:t>&gt;“</a:t>
            </a:r>
            <a:r>
              <a:rPr lang="zh-CN" altLang="en-US" sz="1000" dirty="0">
                <a:solidFill>
                  <a:schemeClr val="accent3"/>
                </a:solidFill>
              </a:rPr>
              <a:t>幻灯片母版”</a:t>
            </a:r>
            <a:r>
              <a:rPr lang="en-US" altLang="zh-CN" sz="1000" dirty="0">
                <a:solidFill>
                  <a:schemeClr val="accent3"/>
                </a:solidFill>
              </a:rPr>
              <a:t>&gt;“</a:t>
            </a:r>
            <a:r>
              <a:rPr lang="zh-CN" altLang="en-US" sz="1000" dirty="0">
                <a:solidFill>
                  <a:schemeClr val="accent3"/>
                </a:solidFill>
              </a:rPr>
              <a:t>字体”下进行更改 ） 。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10" name="文本"/>
          <p:cNvSpPr/>
          <p:nvPr/>
        </p:nvSpPr>
        <p:spPr>
          <a:xfrm>
            <a:off x="2879305" y="3285538"/>
            <a:ext cx="8280000" cy="796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统一主题色彩制作，</a:t>
            </a:r>
            <a:r>
              <a:rPr lang="en-US" altLang="zh-CN" sz="1000" dirty="0">
                <a:solidFill>
                  <a:schemeClr val="accent3"/>
                </a:solidFill>
              </a:rPr>
              <a:t>PowerPoint </a:t>
            </a:r>
            <a:r>
              <a:rPr lang="zh-CN" altLang="en-US" sz="1000" dirty="0">
                <a:solidFill>
                  <a:schemeClr val="accent3"/>
                </a:solidFill>
              </a:rPr>
              <a:t>可在菜单栏“设计”</a:t>
            </a:r>
            <a:r>
              <a:rPr lang="en-US" altLang="zh-CN" sz="1000" dirty="0">
                <a:solidFill>
                  <a:schemeClr val="accent3"/>
                </a:solidFill>
              </a:rPr>
              <a:t>&gt;“</a:t>
            </a:r>
            <a:r>
              <a:rPr lang="zh-CN" altLang="en-US" sz="1000" dirty="0">
                <a:solidFill>
                  <a:schemeClr val="accent3"/>
                </a:solidFill>
              </a:rPr>
              <a:t>颜色”更改不同的颜色或自定义颜色，模板中的模块和字体会一键变换对应色彩</a:t>
            </a:r>
            <a:endParaRPr lang="en-US" altLang="zh-CN" sz="1000" dirty="0">
              <a:solidFill>
                <a:schemeClr val="accent3"/>
              </a:solidFill>
            </a:endParaRPr>
          </a:p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（ </a:t>
            </a:r>
            <a:r>
              <a:rPr lang="en-US" altLang="zh-CN" sz="1000" dirty="0">
                <a:solidFill>
                  <a:schemeClr val="accent3"/>
                </a:solidFill>
              </a:rPr>
              <a:t>WPS Office </a:t>
            </a:r>
            <a:r>
              <a:rPr lang="zh-CN" altLang="en-US" sz="1000" dirty="0">
                <a:solidFill>
                  <a:schemeClr val="accent3"/>
                </a:solidFill>
              </a:rPr>
              <a:t>在菜单栏“设计”</a:t>
            </a:r>
            <a:r>
              <a:rPr lang="en-US" altLang="zh-CN" sz="1000" dirty="0">
                <a:solidFill>
                  <a:schemeClr val="accent3"/>
                </a:solidFill>
              </a:rPr>
              <a:t>&gt;</a:t>
            </a:r>
            <a:r>
              <a:rPr lang="zh-CN" altLang="en-US" sz="1000" dirty="0">
                <a:solidFill>
                  <a:schemeClr val="accent3"/>
                </a:solidFill>
              </a:rPr>
              <a:t>“配色方案” 下进行更改 ），如需自定义颜色功能需在 </a:t>
            </a:r>
            <a:r>
              <a:rPr lang="en-US" altLang="zh-CN" sz="1000" dirty="0">
                <a:solidFill>
                  <a:schemeClr val="accent3"/>
                </a:solidFill>
              </a:rPr>
              <a:t>PowerPoint </a:t>
            </a:r>
            <a:r>
              <a:rPr lang="zh-CN" altLang="en-US" sz="1000" dirty="0">
                <a:solidFill>
                  <a:schemeClr val="accent3"/>
                </a:solidFill>
              </a:rPr>
              <a:t>下设置。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13" name="文本"/>
          <p:cNvSpPr/>
          <p:nvPr/>
        </p:nvSpPr>
        <p:spPr>
          <a:xfrm>
            <a:off x="2879305" y="4281459"/>
            <a:ext cx="8280000" cy="796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模板内页采用母版规划，可快速更改对应内容。对应的内容可在点击菜单栏“视图” </a:t>
            </a:r>
            <a:r>
              <a:rPr lang="en-US" altLang="zh-CN" sz="1000" dirty="0">
                <a:solidFill>
                  <a:schemeClr val="accent3"/>
                </a:solidFill>
              </a:rPr>
              <a:t>&gt;“</a:t>
            </a:r>
            <a:r>
              <a:rPr lang="zh-CN" altLang="en-US" sz="1000" dirty="0">
                <a:solidFill>
                  <a:schemeClr val="accent3"/>
                </a:solidFill>
              </a:rPr>
              <a:t>幻灯片母版”，进入即可编辑。退出母版返回页面：在幻灯片母版里面点击 “关闭”红色按钮即可。如需更改页面对应母版版式，先选中页面，点击“开始”菜单下的“版式”选择即可。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16" name="文本"/>
          <p:cNvSpPr/>
          <p:nvPr/>
        </p:nvSpPr>
        <p:spPr>
          <a:xfrm>
            <a:off x="2879305" y="5277445"/>
            <a:ext cx="8280000" cy="793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本模板采用全动画效果，如果演示时不需要动画，可以点击“幻灯片放映 ”</a:t>
            </a:r>
            <a:r>
              <a:rPr lang="en-US" altLang="zh-CN" sz="1000" dirty="0">
                <a:solidFill>
                  <a:schemeClr val="accent3"/>
                </a:solidFill>
              </a:rPr>
              <a:t>&gt; “</a:t>
            </a:r>
            <a:r>
              <a:rPr lang="zh-CN" altLang="en-US" sz="1000" dirty="0">
                <a:solidFill>
                  <a:schemeClr val="accent3"/>
                </a:solidFill>
              </a:rPr>
              <a:t>设置幻灯片放映”</a:t>
            </a:r>
            <a:r>
              <a:rPr lang="en-US" altLang="zh-CN" sz="1000" dirty="0">
                <a:solidFill>
                  <a:schemeClr val="accent3"/>
                </a:solidFill>
              </a:rPr>
              <a:t>&gt; </a:t>
            </a:r>
            <a:r>
              <a:rPr lang="zh-CN" altLang="en-US" sz="1000" dirty="0">
                <a:solidFill>
                  <a:schemeClr val="accent3"/>
                </a:solidFill>
              </a:rPr>
              <a:t>选择“放映时不加动画”即可。</a:t>
            </a:r>
            <a:endParaRPr lang="zh-CN" altLang="en-US" sz="1000" dirty="0">
              <a:solidFill>
                <a:schemeClr val="accent3"/>
              </a:solidFill>
            </a:endParaRPr>
          </a:p>
          <a:p>
            <a:pPr>
              <a:lnSpc>
                <a:spcPts val="3000"/>
              </a:lnSpc>
            </a:pPr>
            <a:r>
              <a:rPr lang="zh-CN" altLang="en-US" sz="1000" dirty="0">
                <a:solidFill>
                  <a:schemeClr val="accent3"/>
                </a:solidFill>
              </a:rPr>
              <a:t>（ 需在 </a:t>
            </a:r>
            <a:r>
              <a:rPr lang="en-US" altLang="zh-CN" sz="1000" dirty="0">
                <a:solidFill>
                  <a:schemeClr val="accent3"/>
                </a:solidFill>
              </a:rPr>
              <a:t>PowerPoint </a:t>
            </a:r>
            <a:r>
              <a:rPr lang="zh-CN" altLang="en-US" sz="1000" dirty="0">
                <a:solidFill>
                  <a:schemeClr val="accent3"/>
                </a:solidFill>
              </a:rPr>
              <a:t>方可设置 ）。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p:sp>
        <p:nvSpPr>
          <p:cNvPr id="4" name="文本"/>
          <p:cNvSpPr/>
          <p:nvPr/>
        </p:nvSpPr>
        <p:spPr>
          <a:xfrm>
            <a:off x="1316782" y="1833880"/>
            <a:ext cx="1404766" cy="247215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ctr"/>
          <a:lstStyle/>
          <a:p>
            <a:pPr algn="ctr"/>
            <a:r>
              <a:rPr lang="zh-CN" altLang="en-US" sz="1000" spc="100" dirty="0">
                <a:solidFill>
                  <a:schemeClr val="accent3"/>
                </a:solidFill>
                <a:latin typeface="+mn-ea"/>
              </a:rPr>
              <a:t>软件兼容</a:t>
            </a:r>
            <a:endParaRPr lang="zh-CN" altLang="en-US" sz="1000" spc="1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5" name="文本"/>
          <p:cNvSpPr/>
          <p:nvPr/>
        </p:nvSpPr>
        <p:spPr>
          <a:xfrm>
            <a:off x="1316782" y="2446272"/>
            <a:ext cx="1404766" cy="247215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ctr"/>
          <a:lstStyle/>
          <a:p>
            <a:pPr algn="ctr"/>
            <a:r>
              <a:rPr lang="zh-CN" altLang="en-US" sz="1000" spc="100" dirty="0">
                <a:solidFill>
                  <a:schemeClr val="accent3"/>
                </a:solidFill>
                <a:latin typeface="+mn-ea"/>
              </a:rPr>
              <a:t>主题字体</a:t>
            </a:r>
            <a:endParaRPr lang="zh-CN" altLang="en-US" sz="1000" spc="1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7" name="文本"/>
          <p:cNvSpPr/>
          <p:nvPr/>
        </p:nvSpPr>
        <p:spPr>
          <a:xfrm>
            <a:off x="1316782" y="3455263"/>
            <a:ext cx="1404766" cy="247215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ctr"/>
          <a:lstStyle/>
          <a:p>
            <a:pPr algn="ctr"/>
            <a:r>
              <a:rPr lang="zh-CN" altLang="en-US" sz="1000" spc="100" dirty="0">
                <a:solidFill>
                  <a:schemeClr val="accent3"/>
                </a:solidFill>
                <a:latin typeface="+mn-ea"/>
              </a:rPr>
              <a:t>主题色彩</a:t>
            </a:r>
            <a:endParaRPr lang="zh-CN" altLang="en-US" sz="1000" spc="1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1" name="文本"/>
          <p:cNvSpPr/>
          <p:nvPr/>
        </p:nvSpPr>
        <p:spPr>
          <a:xfrm>
            <a:off x="1316782" y="4444049"/>
            <a:ext cx="1404766" cy="247215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ctr"/>
          <a:lstStyle/>
          <a:p>
            <a:pPr algn="ctr"/>
            <a:r>
              <a:rPr lang="zh-CN" altLang="en-US" sz="1000" spc="100" dirty="0">
                <a:solidFill>
                  <a:schemeClr val="accent3"/>
                </a:solidFill>
                <a:latin typeface="+mn-ea"/>
              </a:rPr>
              <a:t>母版规划</a:t>
            </a:r>
            <a:endParaRPr lang="zh-CN" altLang="en-US" sz="1000" spc="1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15" name="文本"/>
          <p:cNvSpPr/>
          <p:nvPr/>
        </p:nvSpPr>
        <p:spPr>
          <a:xfrm>
            <a:off x="1316782" y="5428808"/>
            <a:ext cx="1404766" cy="247215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ctr"/>
          <a:lstStyle/>
          <a:p>
            <a:pPr algn="ctr"/>
            <a:r>
              <a:rPr lang="zh-CN" altLang="en-US" sz="1000" spc="100" dirty="0">
                <a:solidFill>
                  <a:schemeClr val="accent3"/>
                </a:solidFill>
                <a:latin typeface="+mn-ea"/>
              </a:rPr>
              <a:t>演示动画</a:t>
            </a:r>
            <a:endParaRPr lang="zh-CN" altLang="en-US" sz="1000" spc="10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8" name="标题"/>
          <p:cNvSpPr txBox="1">
            <a:spLocks noChangeArrowheads="1"/>
          </p:cNvSpPr>
          <p:nvPr/>
        </p:nvSpPr>
        <p:spPr bwMode="auto">
          <a:xfrm>
            <a:off x="4195480" y="626344"/>
            <a:ext cx="38010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r>
              <a:rPr lang="zh-CN" altLang="en-US" sz="4500" b="1" spc="200" dirty="0">
                <a:solidFill>
                  <a:schemeClr val="accent3"/>
                </a:solidFill>
                <a:latin typeface="+mj-ea"/>
                <a:ea typeface="+mj-ea"/>
              </a:rPr>
              <a:t>模板使用说明</a:t>
            </a:r>
            <a:endParaRPr lang="zh-CN" altLang="en-US" sz="4500" b="1" spc="200" dirty="0">
              <a:solidFill>
                <a:schemeClr val="accent3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"/>
          <p:cNvSpPr>
            <a:spLocks noChangeAspect="1"/>
          </p:cNvSpPr>
          <p:nvPr/>
        </p:nvSpPr>
        <p:spPr>
          <a:xfrm>
            <a:off x="7314419" y="3633534"/>
            <a:ext cx="720000" cy="205383"/>
          </a:xfrm>
          <a:custGeom>
            <a:avLst/>
            <a:gdLst/>
            <a:ahLst/>
            <a:cxnLst/>
            <a:rect l="l" t="t" r="r" b="b"/>
            <a:pathLst>
              <a:path w="707827" h="205383">
                <a:moveTo>
                  <a:pt x="116086" y="137518"/>
                </a:moveTo>
                <a:lnTo>
                  <a:pt x="116086" y="175915"/>
                </a:lnTo>
                <a:lnTo>
                  <a:pt x="171450" y="175915"/>
                </a:lnTo>
                <a:lnTo>
                  <a:pt x="171450" y="137518"/>
                </a:lnTo>
                <a:close/>
                <a:moveTo>
                  <a:pt x="97334" y="124123"/>
                </a:moveTo>
                <a:lnTo>
                  <a:pt x="190203" y="124123"/>
                </a:lnTo>
                <a:cubicBezTo>
                  <a:pt x="189607" y="131267"/>
                  <a:pt x="189310" y="144066"/>
                  <a:pt x="189310" y="162521"/>
                </a:cubicBezTo>
                <a:cubicBezTo>
                  <a:pt x="189310" y="180975"/>
                  <a:pt x="189607" y="194668"/>
                  <a:pt x="190203" y="203597"/>
                </a:cubicBezTo>
                <a:lnTo>
                  <a:pt x="171450" y="203597"/>
                </a:lnTo>
                <a:lnTo>
                  <a:pt x="171450" y="189310"/>
                </a:lnTo>
                <a:lnTo>
                  <a:pt x="116086" y="189310"/>
                </a:lnTo>
                <a:lnTo>
                  <a:pt x="116086" y="204490"/>
                </a:lnTo>
                <a:lnTo>
                  <a:pt x="97334" y="204490"/>
                </a:lnTo>
                <a:cubicBezTo>
                  <a:pt x="97929" y="194965"/>
                  <a:pt x="98227" y="181273"/>
                  <a:pt x="98227" y="163414"/>
                </a:cubicBezTo>
                <a:cubicBezTo>
                  <a:pt x="98227" y="144959"/>
                  <a:pt x="97929" y="131862"/>
                  <a:pt x="97334" y="124123"/>
                </a:cubicBezTo>
                <a:close/>
                <a:moveTo>
                  <a:pt x="390525" y="104478"/>
                </a:moveTo>
                <a:lnTo>
                  <a:pt x="390525" y="145554"/>
                </a:lnTo>
                <a:lnTo>
                  <a:pt x="425351" y="145554"/>
                </a:lnTo>
                <a:lnTo>
                  <a:pt x="425351" y="104478"/>
                </a:lnTo>
                <a:close/>
                <a:moveTo>
                  <a:pt x="336947" y="104478"/>
                </a:moveTo>
                <a:lnTo>
                  <a:pt x="336947" y="145554"/>
                </a:lnTo>
                <a:lnTo>
                  <a:pt x="372666" y="145554"/>
                </a:lnTo>
                <a:lnTo>
                  <a:pt x="372666" y="104478"/>
                </a:lnTo>
                <a:close/>
                <a:moveTo>
                  <a:pt x="248543" y="75010"/>
                </a:moveTo>
                <a:cubicBezTo>
                  <a:pt x="258664" y="75605"/>
                  <a:pt x="273546" y="75903"/>
                  <a:pt x="293192" y="75903"/>
                </a:cubicBezTo>
                <a:cubicBezTo>
                  <a:pt x="292596" y="85428"/>
                  <a:pt x="292299" y="95548"/>
                  <a:pt x="292299" y="106264"/>
                </a:cubicBezTo>
                <a:lnTo>
                  <a:pt x="292299" y="154484"/>
                </a:lnTo>
                <a:cubicBezTo>
                  <a:pt x="301824" y="164604"/>
                  <a:pt x="311200" y="171450"/>
                  <a:pt x="320427" y="175022"/>
                </a:cubicBezTo>
                <a:cubicBezTo>
                  <a:pt x="329655" y="178594"/>
                  <a:pt x="346770" y="181124"/>
                  <a:pt x="371773" y="182613"/>
                </a:cubicBezTo>
                <a:cubicBezTo>
                  <a:pt x="396776" y="184101"/>
                  <a:pt x="426244" y="183059"/>
                  <a:pt x="460177" y="179487"/>
                </a:cubicBezTo>
                <a:cubicBezTo>
                  <a:pt x="456010" y="184845"/>
                  <a:pt x="453628" y="191691"/>
                  <a:pt x="453033" y="200025"/>
                </a:cubicBezTo>
                <a:cubicBezTo>
                  <a:pt x="427435" y="200621"/>
                  <a:pt x="406450" y="200621"/>
                  <a:pt x="390079" y="200025"/>
                </a:cubicBezTo>
                <a:cubicBezTo>
                  <a:pt x="373708" y="199430"/>
                  <a:pt x="359718" y="198388"/>
                  <a:pt x="348109" y="196900"/>
                </a:cubicBezTo>
                <a:cubicBezTo>
                  <a:pt x="336501" y="195412"/>
                  <a:pt x="326678" y="193328"/>
                  <a:pt x="318641" y="190649"/>
                </a:cubicBezTo>
                <a:cubicBezTo>
                  <a:pt x="310605" y="187970"/>
                  <a:pt x="302717" y="183357"/>
                  <a:pt x="294978" y="176808"/>
                </a:cubicBezTo>
                <a:cubicBezTo>
                  <a:pt x="287239" y="170260"/>
                  <a:pt x="281286" y="169813"/>
                  <a:pt x="277118" y="175469"/>
                </a:cubicBezTo>
                <a:cubicBezTo>
                  <a:pt x="272951" y="181124"/>
                  <a:pt x="267891" y="188715"/>
                  <a:pt x="261938" y="198240"/>
                </a:cubicBezTo>
                <a:cubicBezTo>
                  <a:pt x="254199" y="190500"/>
                  <a:pt x="249139" y="186036"/>
                  <a:pt x="246757" y="184845"/>
                </a:cubicBezTo>
                <a:lnTo>
                  <a:pt x="275332" y="156270"/>
                </a:lnTo>
                <a:lnTo>
                  <a:pt x="275332" y="91083"/>
                </a:lnTo>
                <a:cubicBezTo>
                  <a:pt x="266998" y="91083"/>
                  <a:pt x="258068" y="91381"/>
                  <a:pt x="248543" y="91976"/>
                </a:cubicBezTo>
                <a:close/>
                <a:moveTo>
                  <a:pt x="390525" y="53579"/>
                </a:moveTo>
                <a:lnTo>
                  <a:pt x="390525" y="90190"/>
                </a:lnTo>
                <a:lnTo>
                  <a:pt x="425351" y="90190"/>
                </a:lnTo>
                <a:lnTo>
                  <a:pt x="425351" y="53579"/>
                </a:lnTo>
                <a:close/>
                <a:moveTo>
                  <a:pt x="336947" y="53579"/>
                </a:moveTo>
                <a:lnTo>
                  <a:pt x="336947" y="90190"/>
                </a:lnTo>
                <a:lnTo>
                  <a:pt x="372666" y="90190"/>
                </a:lnTo>
                <a:lnTo>
                  <a:pt x="372666" y="53579"/>
                </a:lnTo>
                <a:close/>
                <a:moveTo>
                  <a:pt x="117872" y="41077"/>
                </a:moveTo>
                <a:cubicBezTo>
                  <a:pt x="125016" y="55960"/>
                  <a:pt x="133946" y="68461"/>
                  <a:pt x="144661" y="78582"/>
                </a:cubicBezTo>
                <a:cubicBezTo>
                  <a:pt x="153591" y="69652"/>
                  <a:pt x="161628" y="57150"/>
                  <a:pt x="168771" y="41077"/>
                </a:cubicBezTo>
                <a:close/>
                <a:moveTo>
                  <a:pt x="522089" y="7144"/>
                </a:moveTo>
                <a:cubicBezTo>
                  <a:pt x="531614" y="7740"/>
                  <a:pt x="542330" y="8037"/>
                  <a:pt x="554236" y="8037"/>
                </a:cubicBezTo>
                <a:lnTo>
                  <a:pt x="646212" y="8037"/>
                </a:lnTo>
                <a:cubicBezTo>
                  <a:pt x="656928" y="8037"/>
                  <a:pt x="667643" y="7740"/>
                  <a:pt x="678359" y="7144"/>
                </a:cubicBezTo>
                <a:lnTo>
                  <a:pt x="678359" y="25897"/>
                </a:lnTo>
                <a:cubicBezTo>
                  <a:pt x="667643" y="25301"/>
                  <a:pt x="656928" y="25004"/>
                  <a:pt x="646212" y="25004"/>
                </a:cubicBezTo>
                <a:lnTo>
                  <a:pt x="609600" y="25004"/>
                </a:lnTo>
                <a:lnTo>
                  <a:pt x="609600" y="73224"/>
                </a:lnTo>
                <a:lnTo>
                  <a:pt x="666750" y="73224"/>
                </a:lnTo>
                <a:cubicBezTo>
                  <a:pt x="678061" y="73224"/>
                  <a:pt x="688182" y="72926"/>
                  <a:pt x="697111" y="72331"/>
                </a:cubicBezTo>
                <a:lnTo>
                  <a:pt x="697111" y="91083"/>
                </a:lnTo>
                <a:cubicBezTo>
                  <a:pt x="688777" y="90488"/>
                  <a:pt x="678954" y="90190"/>
                  <a:pt x="667643" y="90190"/>
                </a:cubicBezTo>
                <a:lnTo>
                  <a:pt x="612279" y="90190"/>
                </a:lnTo>
                <a:cubicBezTo>
                  <a:pt x="620614" y="112812"/>
                  <a:pt x="632520" y="132160"/>
                  <a:pt x="647998" y="148233"/>
                </a:cubicBezTo>
                <a:cubicBezTo>
                  <a:pt x="663476" y="164307"/>
                  <a:pt x="683419" y="175320"/>
                  <a:pt x="707827" y="181273"/>
                </a:cubicBezTo>
                <a:cubicBezTo>
                  <a:pt x="699493" y="187822"/>
                  <a:pt x="694432" y="193775"/>
                  <a:pt x="692647" y="199133"/>
                </a:cubicBezTo>
                <a:cubicBezTo>
                  <a:pt x="674192" y="192584"/>
                  <a:pt x="657225" y="182315"/>
                  <a:pt x="641747" y="168325"/>
                </a:cubicBezTo>
                <a:cubicBezTo>
                  <a:pt x="626269" y="154335"/>
                  <a:pt x="612875" y="134243"/>
                  <a:pt x="601564" y="108050"/>
                </a:cubicBezTo>
                <a:cubicBezTo>
                  <a:pt x="594420" y="132458"/>
                  <a:pt x="583109" y="151954"/>
                  <a:pt x="567631" y="166539"/>
                </a:cubicBezTo>
                <a:cubicBezTo>
                  <a:pt x="552153" y="181124"/>
                  <a:pt x="532805" y="193477"/>
                  <a:pt x="509588" y="203597"/>
                </a:cubicBezTo>
                <a:cubicBezTo>
                  <a:pt x="507207" y="197644"/>
                  <a:pt x="502146" y="191989"/>
                  <a:pt x="494407" y="186631"/>
                </a:cubicBezTo>
                <a:cubicBezTo>
                  <a:pt x="511671" y="181868"/>
                  <a:pt x="529829" y="171897"/>
                  <a:pt x="548879" y="156716"/>
                </a:cubicBezTo>
                <a:cubicBezTo>
                  <a:pt x="567929" y="141536"/>
                  <a:pt x="581323" y="119361"/>
                  <a:pt x="589062" y="90190"/>
                </a:cubicBezTo>
                <a:lnTo>
                  <a:pt x="539949" y="90190"/>
                </a:lnTo>
                <a:cubicBezTo>
                  <a:pt x="526852" y="90190"/>
                  <a:pt x="515839" y="90488"/>
                  <a:pt x="506909" y="91083"/>
                </a:cubicBezTo>
                <a:lnTo>
                  <a:pt x="506909" y="72331"/>
                </a:lnTo>
                <a:cubicBezTo>
                  <a:pt x="516434" y="72926"/>
                  <a:pt x="527447" y="73224"/>
                  <a:pt x="539949" y="73224"/>
                </a:cubicBezTo>
                <a:lnTo>
                  <a:pt x="591741" y="73224"/>
                </a:lnTo>
                <a:lnTo>
                  <a:pt x="591741" y="25004"/>
                </a:lnTo>
                <a:lnTo>
                  <a:pt x="554236" y="25004"/>
                </a:lnTo>
                <a:cubicBezTo>
                  <a:pt x="541735" y="25004"/>
                  <a:pt x="531019" y="25301"/>
                  <a:pt x="522089" y="25897"/>
                </a:cubicBezTo>
                <a:close/>
                <a:moveTo>
                  <a:pt x="275332" y="1786"/>
                </a:moveTo>
                <a:cubicBezTo>
                  <a:pt x="284857" y="13097"/>
                  <a:pt x="294085" y="24408"/>
                  <a:pt x="303014" y="35719"/>
                </a:cubicBezTo>
                <a:lnTo>
                  <a:pt x="286941" y="48221"/>
                </a:lnTo>
                <a:cubicBezTo>
                  <a:pt x="278607" y="34529"/>
                  <a:pt x="269975" y="22920"/>
                  <a:pt x="261045" y="13395"/>
                </a:cubicBezTo>
                <a:cubicBezTo>
                  <a:pt x="266998" y="9823"/>
                  <a:pt x="271761" y="5954"/>
                  <a:pt x="275332" y="1786"/>
                </a:cubicBezTo>
                <a:close/>
                <a:moveTo>
                  <a:pt x="117872" y="893"/>
                </a:moveTo>
                <a:cubicBezTo>
                  <a:pt x="123230" y="4465"/>
                  <a:pt x="129481" y="7144"/>
                  <a:pt x="136625" y="8930"/>
                </a:cubicBezTo>
                <a:cubicBezTo>
                  <a:pt x="134243" y="11907"/>
                  <a:pt x="130374" y="18158"/>
                  <a:pt x="125016" y="27683"/>
                </a:cubicBezTo>
                <a:lnTo>
                  <a:pt x="191989" y="27683"/>
                </a:lnTo>
                <a:cubicBezTo>
                  <a:pt x="187821" y="39589"/>
                  <a:pt x="182910" y="50453"/>
                  <a:pt x="177255" y="60276"/>
                </a:cubicBezTo>
                <a:cubicBezTo>
                  <a:pt x="171599" y="70099"/>
                  <a:pt x="164902" y="79475"/>
                  <a:pt x="157163" y="88404"/>
                </a:cubicBezTo>
                <a:cubicBezTo>
                  <a:pt x="164307" y="93167"/>
                  <a:pt x="173385" y="97483"/>
                  <a:pt x="184398" y="101352"/>
                </a:cubicBezTo>
                <a:cubicBezTo>
                  <a:pt x="195412" y="105222"/>
                  <a:pt x="204193" y="107454"/>
                  <a:pt x="210741" y="108050"/>
                </a:cubicBezTo>
                <a:cubicBezTo>
                  <a:pt x="206574" y="112812"/>
                  <a:pt x="203300" y="118765"/>
                  <a:pt x="200918" y="125909"/>
                </a:cubicBezTo>
                <a:cubicBezTo>
                  <a:pt x="193179" y="122933"/>
                  <a:pt x="184250" y="119212"/>
                  <a:pt x="174129" y="114747"/>
                </a:cubicBezTo>
                <a:cubicBezTo>
                  <a:pt x="164009" y="110282"/>
                  <a:pt x="154186" y="104478"/>
                  <a:pt x="144661" y="97334"/>
                </a:cubicBezTo>
                <a:cubicBezTo>
                  <a:pt x="135732" y="103883"/>
                  <a:pt x="126653" y="109389"/>
                  <a:pt x="117426" y="113854"/>
                </a:cubicBezTo>
                <a:cubicBezTo>
                  <a:pt x="108198" y="118319"/>
                  <a:pt x="96739" y="122933"/>
                  <a:pt x="83046" y="127695"/>
                </a:cubicBezTo>
                <a:cubicBezTo>
                  <a:pt x="80665" y="122337"/>
                  <a:pt x="77391" y="117872"/>
                  <a:pt x="73224" y="114300"/>
                </a:cubicBezTo>
                <a:cubicBezTo>
                  <a:pt x="85725" y="111324"/>
                  <a:pt x="97185" y="107454"/>
                  <a:pt x="107603" y="102692"/>
                </a:cubicBezTo>
                <a:cubicBezTo>
                  <a:pt x="118021" y="97929"/>
                  <a:pt x="126504" y="92869"/>
                  <a:pt x="133053" y="87511"/>
                </a:cubicBezTo>
                <a:cubicBezTo>
                  <a:pt x="124718" y="78582"/>
                  <a:pt x="116979" y="67866"/>
                  <a:pt x="109835" y="55365"/>
                </a:cubicBezTo>
                <a:cubicBezTo>
                  <a:pt x="106264" y="60722"/>
                  <a:pt x="100906" y="68164"/>
                  <a:pt x="93762" y="77689"/>
                </a:cubicBezTo>
                <a:cubicBezTo>
                  <a:pt x="89595" y="74117"/>
                  <a:pt x="84832" y="71140"/>
                  <a:pt x="79475" y="68759"/>
                </a:cubicBezTo>
                <a:cubicBezTo>
                  <a:pt x="87809" y="60425"/>
                  <a:pt x="95399" y="50007"/>
                  <a:pt x="102245" y="37505"/>
                </a:cubicBezTo>
                <a:cubicBezTo>
                  <a:pt x="109091" y="25004"/>
                  <a:pt x="114300" y="12800"/>
                  <a:pt x="117872" y="893"/>
                </a:cubicBezTo>
                <a:close/>
                <a:moveTo>
                  <a:pt x="39291" y="893"/>
                </a:moveTo>
                <a:lnTo>
                  <a:pt x="57150" y="893"/>
                </a:lnTo>
                <a:cubicBezTo>
                  <a:pt x="56555" y="8633"/>
                  <a:pt x="56257" y="16074"/>
                  <a:pt x="56257" y="23218"/>
                </a:cubicBezTo>
                <a:lnTo>
                  <a:pt x="56257" y="46435"/>
                </a:lnTo>
                <a:cubicBezTo>
                  <a:pt x="67568" y="46435"/>
                  <a:pt x="75903" y="46137"/>
                  <a:pt x="81260" y="45542"/>
                </a:cubicBezTo>
                <a:lnTo>
                  <a:pt x="81260" y="61615"/>
                </a:lnTo>
                <a:cubicBezTo>
                  <a:pt x="75903" y="61020"/>
                  <a:pt x="67568" y="60722"/>
                  <a:pt x="56257" y="60722"/>
                </a:cubicBezTo>
                <a:lnTo>
                  <a:pt x="56257" y="85725"/>
                </a:lnTo>
                <a:cubicBezTo>
                  <a:pt x="59234" y="83940"/>
                  <a:pt x="62806" y="81261"/>
                  <a:pt x="66973" y="77689"/>
                </a:cubicBezTo>
                <a:cubicBezTo>
                  <a:pt x="72331" y="86023"/>
                  <a:pt x="77391" y="94953"/>
                  <a:pt x="82153" y="104478"/>
                </a:cubicBezTo>
                <a:cubicBezTo>
                  <a:pt x="77391" y="107454"/>
                  <a:pt x="72926" y="110431"/>
                  <a:pt x="68759" y="113408"/>
                </a:cubicBezTo>
                <a:cubicBezTo>
                  <a:pt x="63996" y="103287"/>
                  <a:pt x="59829" y="95250"/>
                  <a:pt x="56257" y="89297"/>
                </a:cubicBezTo>
                <a:lnTo>
                  <a:pt x="56257" y="173236"/>
                </a:lnTo>
                <a:cubicBezTo>
                  <a:pt x="56257" y="186333"/>
                  <a:pt x="56555" y="197049"/>
                  <a:pt x="57150" y="205383"/>
                </a:cubicBezTo>
                <a:lnTo>
                  <a:pt x="39291" y="205383"/>
                </a:lnTo>
                <a:cubicBezTo>
                  <a:pt x="39886" y="197049"/>
                  <a:pt x="40184" y="186333"/>
                  <a:pt x="40184" y="173236"/>
                </a:cubicBezTo>
                <a:lnTo>
                  <a:pt x="40184" y="96441"/>
                </a:lnTo>
                <a:cubicBezTo>
                  <a:pt x="34826" y="110133"/>
                  <a:pt x="25896" y="128886"/>
                  <a:pt x="13395" y="152698"/>
                </a:cubicBezTo>
                <a:cubicBezTo>
                  <a:pt x="9823" y="148531"/>
                  <a:pt x="5358" y="144959"/>
                  <a:pt x="0" y="141983"/>
                </a:cubicBezTo>
                <a:cubicBezTo>
                  <a:pt x="9525" y="127100"/>
                  <a:pt x="17264" y="112515"/>
                  <a:pt x="23218" y="98227"/>
                </a:cubicBezTo>
                <a:cubicBezTo>
                  <a:pt x="29171" y="83940"/>
                  <a:pt x="33338" y="71438"/>
                  <a:pt x="35719" y="60722"/>
                </a:cubicBezTo>
                <a:cubicBezTo>
                  <a:pt x="27385" y="60722"/>
                  <a:pt x="18157" y="61020"/>
                  <a:pt x="8037" y="61615"/>
                </a:cubicBezTo>
                <a:lnTo>
                  <a:pt x="8037" y="45542"/>
                </a:lnTo>
                <a:cubicBezTo>
                  <a:pt x="18753" y="46137"/>
                  <a:pt x="29468" y="46435"/>
                  <a:pt x="40184" y="46435"/>
                </a:cubicBezTo>
                <a:lnTo>
                  <a:pt x="40184" y="23218"/>
                </a:lnTo>
                <a:cubicBezTo>
                  <a:pt x="40184" y="16669"/>
                  <a:pt x="39886" y="9228"/>
                  <a:pt x="39291" y="893"/>
                </a:cubicBezTo>
                <a:close/>
                <a:moveTo>
                  <a:pt x="371773" y="0"/>
                </a:moveTo>
                <a:lnTo>
                  <a:pt x="391418" y="0"/>
                </a:lnTo>
                <a:cubicBezTo>
                  <a:pt x="390823" y="10121"/>
                  <a:pt x="390525" y="22920"/>
                  <a:pt x="390525" y="38398"/>
                </a:cubicBezTo>
                <a:lnTo>
                  <a:pt x="443210" y="38398"/>
                </a:lnTo>
                <a:cubicBezTo>
                  <a:pt x="442615" y="52090"/>
                  <a:pt x="442318" y="73522"/>
                  <a:pt x="442318" y="102692"/>
                </a:cubicBezTo>
                <a:cubicBezTo>
                  <a:pt x="442318" y="131267"/>
                  <a:pt x="442615" y="150615"/>
                  <a:pt x="443210" y="160735"/>
                </a:cubicBezTo>
                <a:lnTo>
                  <a:pt x="319088" y="160735"/>
                </a:lnTo>
                <a:cubicBezTo>
                  <a:pt x="319683" y="150615"/>
                  <a:pt x="319981" y="131267"/>
                  <a:pt x="319981" y="102692"/>
                </a:cubicBezTo>
                <a:cubicBezTo>
                  <a:pt x="319981" y="73522"/>
                  <a:pt x="319683" y="52090"/>
                  <a:pt x="319088" y="38398"/>
                </a:cubicBezTo>
                <a:lnTo>
                  <a:pt x="372666" y="38398"/>
                </a:lnTo>
                <a:cubicBezTo>
                  <a:pt x="372666" y="21729"/>
                  <a:pt x="372368" y="8930"/>
                  <a:pt x="3717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600" spc="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矩形"/>
          <p:cNvSpPr/>
          <p:nvPr/>
        </p:nvSpPr>
        <p:spPr>
          <a:xfrm>
            <a:off x="2829010" y="3512133"/>
            <a:ext cx="6533980" cy="4254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3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1" name="图标"/>
          <p:cNvSpPr>
            <a:spLocks noEditPoints="1"/>
          </p:cNvSpPr>
          <p:nvPr/>
        </p:nvSpPr>
        <p:spPr bwMode="auto">
          <a:xfrm>
            <a:off x="8724787" y="3571358"/>
            <a:ext cx="257986" cy="289257"/>
          </a:xfrm>
          <a:custGeom>
            <a:avLst/>
            <a:gdLst>
              <a:gd name="T0" fmla="*/ 97 w 132"/>
              <a:gd name="T1" fmla="*/ 107 h 148"/>
              <a:gd name="T2" fmla="*/ 19 w 132"/>
              <a:gd name="T3" fmla="*/ 98 h 148"/>
              <a:gd name="T4" fmla="*/ 29 w 132"/>
              <a:gd name="T5" fmla="*/ 19 h 148"/>
              <a:gd name="T6" fmla="*/ 107 w 132"/>
              <a:gd name="T7" fmla="*/ 29 h 148"/>
              <a:gd name="T8" fmla="*/ 97 w 132"/>
              <a:gd name="T9" fmla="*/ 107 h 148"/>
              <a:gd name="T10" fmla="*/ 97 w 132"/>
              <a:gd name="T11" fmla="*/ 36 h 148"/>
              <a:gd name="T12" fmla="*/ 36 w 132"/>
              <a:gd name="T13" fmla="*/ 29 h 148"/>
              <a:gd name="T14" fmla="*/ 29 w 132"/>
              <a:gd name="T15" fmla="*/ 90 h 148"/>
              <a:gd name="T16" fmla="*/ 90 w 132"/>
              <a:gd name="T17" fmla="*/ 98 h 148"/>
              <a:gd name="T18" fmla="*/ 97 w 132"/>
              <a:gd name="T19" fmla="*/ 36 h 148"/>
              <a:gd name="T20" fmla="*/ 97 w 132"/>
              <a:gd name="T21" fmla="*/ 111 h 148"/>
              <a:gd name="T22" fmla="*/ 101 w 132"/>
              <a:gd name="T23" fmla="*/ 108 h 148"/>
              <a:gd name="T24" fmla="*/ 110 w 132"/>
              <a:gd name="T25" fmla="*/ 109 h 148"/>
              <a:gd name="T26" fmla="*/ 119 w 132"/>
              <a:gd name="T27" fmla="*/ 121 h 148"/>
              <a:gd name="T28" fmla="*/ 106 w 132"/>
              <a:gd name="T29" fmla="*/ 132 h 148"/>
              <a:gd name="T30" fmla="*/ 96 w 132"/>
              <a:gd name="T31" fmla="*/ 120 h 148"/>
              <a:gd name="T32" fmla="*/ 97 w 132"/>
              <a:gd name="T33" fmla="*/ 111 h 148"/>
              <a:gd name="T34" fmla="*/ 128 w 132"/>
              <a:gd name="T35" fmla="*/ 143 h 148"/>
              <a:gd name="T36" fmla="*/ 125 w 132"/>
              <a:gd name="T37" fmla="*/ 146 h 148"/>
              <a:gd name="T38" fmla="*/ 116 w 132"/>
              <a:gd name="T39" fmla="*/ 145 h 148"/>
              <a:gd name="T40" fmla="*/ 110 w 132"/>
              <a:gd name="T41" fmla="*/ 137 h 148"/>
              <a:gd name="T42" fmla="*/ 123 w 132"/>
              <a:gd name="T43" fmla="*/ 126 h 148"/>
              <a:gd name="T44" fmla="*/ 130 w 132"/>
              <a:gd name="T45" fmla="*/ 134 h 148"/>
              <a:gd name="T46" fmla="*/ 128 w 132"/>
              <a:gd name="T47" fmla="*/ 143 h 148"/>
              <a:gd name="T48" fmla="*/ 92 w 132"/>
              <a:gd name="T49" fmla="*/ 50 h 148"/>
              <a:gd name="T50" fmla="*/ 91 w 132"/>
              <a:gd name="T51" fmla="*/ 50 h 148"/>
              <a:gd name="T52" fmla="*/ 87 w 132"/>
              <a:gd name="T53" fmla="*/ 48 h 148"/>
              <a:gd name="T54" fmla="*/ 77 w 132"/>
              <a:gd name="T55" fmla="*/ 37 h 148"/>
              <a:gd name="T56" fmla="*/ 67 w 132"/>
              <a:gd name="T57" fmla="*/ 36 h 148"/>
              <a:gd name="T58" fmla="*/ 65 w 132"/>
              <a:gd name="T59" fmla="*/ 36 h 148"/>
              <a:gd name="T60" fmla="*/ 65 w 132"/>
              <a:gd name="T61" fmla="*/ 36 h 148"/>
              <a:gd name="T62" fmla="*/ 65 w 132"/>
              <a:gd name="T63" fmla="*/ 36 h 148"/>
              <a:gd name="T64" fmla="*/ 61 w 132"/>
              <a:gd name="T65" fmla="*/ 33 h 148"/>
              <a:gd name="T66" fmla="*/ 64 w 132"/>
              <a:gd name="T67" fmla="*/ 29 h 148"/>
              <a:gd name="T68" fmla="*/ 66 w 132"/>
              <a:gd name="T69" fmla="*/ 28 h 148"/>
              <a:gd name="T70" fmla="*/ 79 w 132"/>
              <a:gd name="T71" fmla="*/ 30 h 148"/>
              <a:gd name="T72" fmla="*/ 94 w 132"/>
              <a:gd name="T73" fmla="*/ 45 h 148"/>
              <a:gd name="T74" fmla="*/ 92 w 132"/>
              <a:gd name="T75" fmla="*/ 50 h 148"/>
              <a:gd name="T76" fmla="*/ 89 w 132"/>
              <a:gd name="T77" fmla="*/ 58 h 148"/>
              <a:gd name="T78" fmla="*/ 92 w 132"/>
              <a:gd name="T79" fmla="*/ 53 h 148"/>
              <a:gd name="T80" fmla="*/ 96 w 132"/>
              <a:gd name="T81" fmla="*/ 57 h 148"/>
              <a:gd name="T82" fmla="*/ 93 w 132"/>
              <a:gd name="T83" fmla="*/ 61 h 148"/>
              <a:gd name="T84" fmla="*/ 89 w 132"/>
              <a:gd name="T85" fmla="*/ 5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2" h="148">
                <a:moveTo>
                  <a:pt x="97" y="107"/>
                </a:moveTo>
                <a:cubicBezTo>
                  <a:pt x="73" y="126"/>
                  <a:pt x="38" y="122"/>
                  <a:pt x="19" y="98"/>
                </a:cubicBezTo>
                <a:cubicBezTo>
                  <a:pt x="0" y="73"/>
                  <a:pt x="4" y="38"/>
                  <a:pt x="29" y="19"/>
                </a:cubicBezTo>
                <a:cubicBezTo>
                  <a:pt x="53" y="0"/>
                  <a:pt x="88" y="5"/>
                  <a:pt x="107" y="29"/>
                </a:cubicBezTo>
                <a:cubicBezTo>
                  <a:pt x="126" y="53"/>
                  <a:pt x="122" y="88"/>
                  <a:pt x="97" y="107"/>
                </a:cubicBezTo>
                <a:close/>
                <a:moveTo>
                  <a:pt x="97" y="36"/>
                </a:moveTo>
                <a:cubicBezTo>
                  <a:pt x="83" y="17"/>
                  <a:pt x="55" y="14"/>
                  <a:pt x="36" y="29"/>
                </a:cubicBezTo>
                <a:cubicBezTo>
                  <a:pt x="17" y="44"/>
                  <a:pt x="14" y="71"/>
                  <a:pt x="29" y="90"/>
                </a:cubicBezTo>
                <a:cubicBezTo>
                  <a:pt x="43" y="109"/>
                  <a:pt x="71" y="112"/>
                  <a:pt x="90" y="98"/>
                </a:cubicBezTo>
                <a:cubicBezTo>
                  <a:pt x="109" y="83"/>
                  <a:pt x="112" y="55"/>
                  <a:pt x="97" y="36"/>
                </a:cubicBezTo>
                <a:close/>
                <a:moveTo>
                  <a:pt x="97" y="111"/>
                </a:moveTo>
                <a:cubicBezTo>
                  <a:pt x="101" y="108"/>
                  <a:pt x="101" y="108"/>
                  <a:pt x="101" y="108"/>
                </a:cubicBezTo>
                <a:cubicBezTo>
                  <a:pt x="104" y="106"/>
                  <a:pt x="108" y="106"/>
                  <a:pt x="110" y="109"/>
                </a:cubicBezTo>
                <a:cubicBezTo>
                  <a:pt x="119" y="121"/>
                  <a:pt x="119" y="121"/>
                  <a:pt x="119" y="121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4" y="117"/>
                  <a:pt x="95" y="113"/>
                  <a:pt x="97" y="111"/>
                </a:cubicBezTo>
                <a:close/>
                <a:moveTo>
                  <a:pt x="128" y="143"/>
                </a:moveTo>
                <a:cubicBezTo>
                  <a:pt x="125" y="146"/>
                  <a:pt x="125" y="146"/>
                  <a:pt x="125" y="146"/>
                </a:cubicBezTo>
                <a:cubicBezTo>
                  <a:pt x="122" y="148"/>
                  <a:pt x="118" y="148"/>
                  <a:pt x="116" y="145"/>
                </a:cubicBezTo>
                <a:cubicBezTo>
                  <a:pt x="110" y="137"/>
                  <a:pt x="110" y="137"/>
                  <a:pt x="110" y="137"/>
                </a:cubicBezTo>
                <a:cubicBezTo>
                  <a:pt x="123" y="126"/>
                  <a:pt x="123" y="126"/>
                  <a:pt x="123" y="126"/>
                </a:cubicBezTo>
                <a:cubicBezTo>
                  <a:pt x="130" y="134"/>
                  <a:pt x="130" y="134"/>
                  <a:pt x="130" y="134"/>
                </a:cubicBezTo>
                <a:cubicBezTo>
                  <a:pt x="132" y="137"/>
                  <a:pt x="131" y="141"/>
                  <a:pt x="128" y="143"/>
                </a:cubicBezTo>
                <a:close/>
                <a:moveTo>
                  <a:pt x="92" y="50"/>
                </a:moveTo>
                <a:cubicBezTo>
                  <a:pt x="91" y="50"/>
                  <a:pt x="91" y="50"/>
                  <a:pt x="91" y="50"/>
                </a:cubicBezTo>
                <a:cubicBezTo>
                  <a:pt x="89" y="50"/>
                  <a:pt x="88" y="49"/>
                  <a:pt x="87" y="48"/>
                </a:cubicBezTo>
                <a:cubicBezTo>
                  <a:pt x="84" y="41"/>
                  <a:pt x="81" y="38"/>
                  <a:pt x="77" y="37"/>
                </a:cubicBezTo>
                <a:cubicBezTo>
                  <a:pt x="73" y="35"/>
                  <a:pt x="69" y="35"/>
                  <a:pt x="67" y="36"/>
                </a:cubicBezTo>
                <a:cubicBezTo>
                  <a:pt x="66" y="36"/>
                  <a:pt x="66" y="36"/>
                  <a:pt x="65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3" y="36"/>
                  <a:pt x="61" y="35"/>
                  <a:pt x="61" y="33"/>
                </a:cubicBezTo>
                <a:cubicBezTo>
                  <a:pt x="60" y="31"/>
                  <a:pt x="62" y="29"/>
                  <a:pt x="64" y="29"/>
                </a:cubicBezTo>
                <a:cubicBezTo>
                  <a:pt x="64" y="29"/>
                  <a:pt x="65" y="28"/>
                  <a:pt x="66" y="28"/>
                </a:cubicBezTo>
                <a:cubicBezTo>
                  <a:pt x="69" y="28"/>
                  <a:pt x="74" y="28"/>
                  <a:pt x="79" y="30"/>
                </a:cubicBezTo>
                <a:cubicBezTo>
                  <a:pt x="85" y="32"/>
                  <a:pt x="90" y="37"/>
                  <a:pt x="94" y="45"/>
                </a:cubicBezTo>
                <a:cubicBezTo>
                  <a:pt x="95" y="47"/>
                  <a:pt x="94" y="49"/>
                  <a:pt x="92" y="50"/>
                </a:cubicBezTo>
                <a:close/>
                <a:moveTo>
                  <a:pt x="89" y="58"/>
                </a:moveTo>
                <a:cubicBezTo>
                  <a:pt x="88" y="55"/>
                  <a:pt x="90" y="54"/>
                  <a:pt x="92" y="53"/>
                </a:cubicBezTo>
                <a:cubicBezTo>
                  <a:pt x="94" y="53"/>
                  <a:pt x="96" y="55"/>
                  <a:pt x="96" y="57"/>
                </a:cubicBezTo>
                <a:cubicBezTo>
                  <a:pt x="97" y="59"/>
                  <a:pt x="95" y="61"/>
                  <a:pt x="93" y="61"/>
                </a:cubicBezTo>
                <a:cubicBezTo>
                  <a:pt x="91" y="61"/>
                  <a:pt x="89" y="60"/>
                  <a:pt x="89" y="5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solidFill>
                <a:srgbClr val="000000"/>
              </a:solidFill>
            </a:endParaRPr>
          </a:p>
        </p:txBody>
      </p:sp>
      <p:sp>
        <p:nvSpPr>
          <p:cNvPr id="37" name="文本"/>
          <p:cNvSpPr/>
          <p:nvPr/>
        </p:nvSpPr>
        <p:spPr>
          <a:xfrm>
            <a:off x="3508395" y="3562605"/>
            <a:ext cx="3806024" cy="338554"/>
          </a:xfrm>
          <a:prstGeom prst="rect">
            <a:avLst/>
          </a:prstGeom>
        </p:spPr>
        <p:txBody>
          <a:bodyPr wrap="none" lIns="144000">
            <a:spAutoFit/>
          </a:bodyPr>
          <a:lstStyle/>
          <a:p>
            <a:r>
              <a:rPr lang="zh-CN" altLang="en-US" sz="1600" spc="200" dirty="0">
                <a:solidFill>
                  <a:schemeClr val="accent3"/>
                </a:solidFill>
              </a:rPr>
              <a:t>更多模板登录 </a:t>
            </a:r>
            <a:r>
              <a:rPr lang="en-US" altLang="zh-CN" sz="1600" spc="200" dirty="0">
                <a:solidFill>
                  <a:schemeClr val="accent3"/>
                </a:solidFill>
              </a:rPr>
              <a:t>WPS </a:t>
            </a:r>
            <a:r>
              <a:rPr lang="zh-CN" altLang="en-US" sz="1600" b="1" spc="200" dirty="0">
                <a:solidFill>
                  <a:schemeClr val="accent3"/>
                </a:solidFill>
              </a:rPr>
              <a:t>稻壳儿</a:t>
            </a:r>
            <a:r>
              <a:rPr lang="zh-CN" altLang="en-US" sz="1600" spc="200" dirty="0">
                <a:solidFill>
                  <a:schemeClr val="accent3"/>
                </a:solidFill>
              </a:rPr>
              <a:t> 搜索：</a:t>
            </a:r>
            <a:endParaRPr lang="zh-CN" altLang="en-US" sz="1600" spc="200" dirty="0">
              <a:solidFill>
                <a:schemeClr val="accent3"/>
              </a:solidFill>
            </a:endParaRPr>
          </a:p>
        </p:txBody>
      </p:sp>
      <p:pic>
        <p:nvPicPr>
          <p:cNvPr id="38" name="图片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092867"/>
            <a:ext cx="1800000" cy="737726"/>
          </a:xfrm>
          <a:prstGeom prst="rect">
            <a:avLst/>
          </a:prstGeom>
        </p:spPr>
      </p:pic>
      <p:sp>
        <p:nvSpPr>
          <p:cNvPr id="39" name="文本"/>
          <p:cNvSpPr/>
          <p:nvPr/>
        </p:nvSpPr>
        <p:spPr>
          <a:xfrm>
            <a:off x="3604013" y="4363698"/>
            <a:ext cx="4983975" cy="338554"/>
          </a:xfrm>
          <a:prstGeom prst="rect">
            <a:avLst/>
          </a:prstGeom>
        </p:spPr>
        <p:txBody>
          <a:bodyPr wrap="none" lIns="144000">
            <a:spAutoFit/>
          </a:bodyPr>
          <a:lstStyle/>
          <a:p>
            <a:pPr algn="ctr"/>
            <a:r>
              <a:rPr lang="en-US" altLang="zh-CN" sz="1600" spc="50" dirty="0">
                <a:solidFill>
                  <a:schemeClr val="accent3"/>
                </a:solidFill>
              </a:rPr>
              <a:t>https://www.docer.com/works?userid=333557067</a:t>
            </a:r>
            <a:endParaRPr lang="zh-CN" altLang="en-US" sz="1600" spc="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35680" y="2150745"/>
            <a:ext cx="51206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0" b="1">
                <a:solidFill>
                  <a:srgbClr val="D70000"/>
                </a:solidFill>
                <a:latin typeface="楷体" charset="0"/>
                <a:ea typeface="楷体" charset="0"/>
              </a:rPr>
              <a:t>信仰</a:t>
            </a:r>
            <a:endParaRPr lang="zh-CN" altLang="en-US" sz="12000" b="1">
              <a:solidFill>
                <a:srgbClr val="D70000"/>
              </a:solidFill>
              <a:latin typeface="楷体" charset="0"/>
              <a:ea typeface="楷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1460" y="-9118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r="4843"/>
          <a:stretch>
            <a:fillRect/>
          </a:stretch>
        </p:blipFill>
        <p:spPr>
          <a:xfrm>
            <a:off x="7534174" y="1897470"/>
            <a:ext cx="4657826" cy="3440074"/>
          </a:xfrm>
          <a:prstGeom prst="rect">
            <a:avLst/>
          </a:prstGeom>
        </p:spPr>
      </p:pic>
      <p:sp>
        <p:nvSpPr>
          <p:cNvPr id="16" name="矩形"/>
          <p:cNvSpPr/>
          <p:nvPr/>
        </p:nvSpPr>
        <p:spPr>
          <a:xfrm>
            <a:off x="1056000" y="2543947"/>
            <a:ext cx="7737126" cy="13797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17" name="文本"/>
          <p:cNvSpPr/>
          <p:nvPr/>
        </p:nvSpPr>
        <p:spPr>
          <a:xfrm>
            <a:off x="1402131" y="2911008"/>
            <a:ext cx="7044865" cy="645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zh-CN" altLang="en-US" sz="1300" spc="80" dirty="0">
                <a:solidFill>
                  <a:schemeClr val="accent6"/>
                </a:solidFill>
                <a:latin typeface="+mn-ea"/>
              </a:rPr>
              <a:t>单击此处添加您的文字内容，或复制文本粘贴至此，字间距和行间距均可自行调节。本模板的所有文字和图片素材，均可自由编辑替换和移动。模板逻辑框架完整，内容实用。</a:t>
            </a:r>
            <a:endParaRPr lang="zh-CN" altLang="en-US" sz="1300" spc="8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2361413" y="4471871"/>
            <a:ext cx="4821248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单击此处添加您的文字内容，或复制文本粘贴至此。本模板的所有文字和图片素材，均可自由编辑替换和移动。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5" name="文本"/>
          <p:cNvSpPr/>
          <p:nvPr/>
        </p:nvSpPr>
        <p:spPr>
          <a:xfrm>
            <a:off x="2361413" y="5555713"/>
            <a:ext cx="4821248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单击此处添加您的文字内容，或复制文本粘贴至此。本模板的所有文字和图片素材，均可自由编辑替换和移动。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27" name="文本"/>
          <p:cNvSpPr/>
          <p:nvPr/>
        </p:nvSpPr>
        <p:spPr>
          <a:xfrm>
            <a:off x="1056000" y="4379186"/>
            <a:ext cx="934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i="1" spc="250" dirty="0">
                <a:solidFill>
                  <a:schemeClr val="accent1"/>
                </a:solidFill>
                <a:latin typeface="+mj-lt"/>
                <a:ea typeface="+mj-ea"/>
              </a:rPr>
              <a:t>01</a:t>
            </a:r>
            <a:endParaRPr lang="zh-CN" altLang="en-US" sz="4800" b="1" i="1" spc="25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8" name="文本"/>
          <p:cNvSpPr/>
          <p:nvPr/>
        </p:nvSpPr>
        <p:spPr>
          <a:xfrm>
            <a:off x="1056000" y="5463028"/>
            <a:ext cx="934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i="1" spc="250" dirty="0">
                <a:solidFill>
                  <a:schemeClr val="accent2"/>
                </a:solidFill>
                <a:latin typeface="+mj-lt"/>
                <a:ea typeface="+mj-ea"/>
              </a:rPr>
              <a:t>02</a:t>
            </a:r>
            <a:endParaRPr lang="zh-CN" altLang="en-US" sz="4800" b="1" i="1" spc="25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2" grpId="0"/>
      <p:bldP spid="25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菱形"/>
          <p:cNvSpPr/>
          <p:nvPr/>
        </p:nvSpPr>
        <p:spPr>
          <a:xfrm>
            <a:off x="9551493" y="2535898"/>
            <a:ext cx="1635393" cy="163440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3" tIns="43341" rIns="86683" bIns="43341" rtlCol="0" anchor="ctr"/>
          <a:lstStyle/>
          <a:p>
            <a:pPr algn="ctr"/>
            <a:endParaRPr lang="zh-CN" altLang="en-US" sz="1600" dirty="0">
              <a:latin typeface="+mn-ea"/>
            </a:endParaRPr>
          </a:p>
        </p:txBody>
      </p:sp>
      <p:sp>
        <p:nvSpPr>
          <p:cNvPr id="26" name="菱形"/>
          <p:cNvSpPr/>
          <p:nvPr/>
        </p:nvSpPr>
        <p:spPr>
          <a:xfrm>
            <a:off x="8290173" y="3036367"/>
            <a:ext cx="1635393" cy="163440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3" tIns="43341" rIns="86683" bIns="43341" rtlCol="0" anchor="ctr"/>
          <a:lstStyle/>
          <a:p>
            <a:pPr algn="ctr"/>
            <a:endParaRPr lang="zh-CN" altLang="en-US" sz="1600" dirty="0">
              <a:latin typeface="+mn-ea"/>
            </a:endParaRPr>
          </a:p>
        </p:txBody>
      </p:sp>
      <p:sp>
        <p:nvSpPr>
          <p:cNvPr id="27" name="菱形"/>
          <p:cNvSpPr/>
          <p:nvPr/>
        </p:nvSpPr>
        <p:spPr>
          <a:xfrm>
            <a:off x="7348897" y="1948548"/>
            <a:ext cx="1635393" cy="1634400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3" tIns="43341" rIns="86683" bIns="43341" rtlCol="0" anchor="ctr"/>
          <a:lstStyle/>
          <a:p>
            <a:pPr algn="ctr"/>
            <a:endParaRPr lang="zh-CN" altLang="en-US" sz="1600" dirty="0">
              <a:latin typeface="+mn-ea"/>
            </a:endParaRPr>
          </a:p>
        </p:txBody>
      </p:sp>
      <p:sp>
        <p:nvSpPr>
          <p:cNvPr id="28" name="菱形"/>
          <p:cNvSpPr/>
          <p:nvPr/>
        </p:nvSpPr>
        <p:spPr>
          <a:xfrm>
            <a:off x="7792812" y="4316298"/>
            <a:ext cx="1635393" cy="1634400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83" tIns="43341" rIns="86683" bIns="43341" rtlCol="0" anchor="ctr"/>
          <a:lstStyle/>
          <a:p>
            <a:pPr algn="ctr"/>
            <a:endParaRPr lang="zh-CN" altLang="en-US" sz="1600" dirty="0">
              <a:latin typeface="+mn-ea"/>
            </a:endParaRPr>
          </a:p>
        </p:txBody>
      </p:sp>
      <p:sp>
        <p:nvSpPr>
          <p:cNvPr id="22" name="图标"/>
          <p:cNvSpPr>
            <a:spLocks noChangeAspect="1" noChangeArrowheads="1"/>
          </p:cNvSpPr>
          <p:nvPr/>
        </p:nvSpPr>
        <p:spPr bwMode="auto">
          <a:xfrm>
            <a:off x="8860348" y="3551270"/>
            <a:ext cx="595710" cy="517316"/>
          </a:xfrm>
          <a:custGeom>
            <a:avLst/>
            <a:gdLst>
              <a:gd name="connsiteX0" fmla="*/ 373712 w 606516"/>
              <a:gd name="connsiteY0" fmla="*/ 367646 h 526700"/>
              <a:gd name="connsiteX1" fmla="*/ 406213 w 606516"/>
              <a:gd name="connsiteY1" fmla="*/ 470253 h 526700"/>
              <a:gd name="connsiteX2" fmla="*/ 410671 w 606516"/>
              <a:gd name="connsiteY2" fmla="*/ 484249 h 526700"/>
              <a:gd name="connsiteX3" fmla="*/ 425250 w 606516"/>
              <a:gd name="connsiteY3" fmla="*/ 443095 h 526700"/>
              <a:gd name="connsiteX4" fmla="*/ 434072 w 606516"/>
              <a:gd name="connsiteY4" fmla="*/ 394248 h 526700"/>
              <a:gd name="connsiteX5" fmla="*/ 434165 w 606516"/>
              <a:gd name="connsiteY5" fmla="*/ 394248 h 526700"/>
              <a:gd name="connsiteX6" fmla="*/ 434258 w 606516"/>
              <a:gd name="connsiteY6" fmla="*/ 394248 h 526700"/>
              <a:gd name="connsiteX7" fmla="*/ 434443 w 606516"/>
              <a:gd name="connsiteY7" fmla="*/ 394248 h 526700"/>
              <a:gd name="connsiteX8" fmla="*/ 434536 w 606516"/>
              <a:gd name="connsiteY8" fmla="*/ 394248 h 526700"/>
              <a:gd name="connsiteX9" fmla="*/ 443358 w 606516"/>
              <a:gd name="connsiteY9" fmla="*/ 443095 h 526700"/>
              <a:gd name="connsiteX10" fmla="*/ 457937 w 606516"/>
              <a:gd name="connsiteY10" fmla="*/ 484249 h 526700"/>
              <a:gd name="connsiteX11" fmla="*/ 462395 w 606516"/>
              <a:gd name="connsiteY11" fmla="*/ 470253 h 526700"/>
              <a:gd name="connsiteX12" fmla="*/ 494804 w 606516"/>
              <a:gd name="connsiteY12" fmla="*/ 367646 h 526700"/>
              <a:gd name="connsiteX13" fmla="*/ 562221 w 606516"/>
              <a:gd name="connsiteY13" fmla="*/ 400180 h 526700"/>
              <a:gd name="connsiteX14" fmla="*/ 606516 w 606516"/>
              <a:gd name="connsiteY14" fmla="*/ 526700 h 526700"/>
              <a:gd name="connsiteX15" fmla="*/ 434443 w 606516"/>
              <a:gd name="connsiteY15" fmla="*/ 526700 h 526700"/>
              <a:gd name="connsiteX16" fmla="*/ 434072 w 606516"/>
              <a:gd name="connsiteY16" fmla="*/ 526700 h 526700"/>
              <a:gd name="connsiteX17" fmla="*/ 374362 w 606516"/>
              <a:gd name="connsiteY17" fmla="*/ 526700 h 526700"/>
              <a:gd name="connsiteX18" fmla="*/ 374362 w 606516"/>
              <a:gd name="connsiteY18" fmla="*/ 526329 h 526700"/>
              <a:gd name="connsiteX19" fmla="*/ 374269 w 606516"/>
              <a:gd name="connsiteY19" fmla="*/ 512797 h 526700"/>
              <a:gd name="connsiteX20" fmla="*/ 366840 w 606516"/>
              <a:gd name="connsiteY20" fmla="*/ 430304 h 526700"/>
              <a:gd name="connsiteX21" fmla="*/ 337681 w 606516"/>
              <a:gd name="connsiteY21" fmla="*/ 386925 h 526700"/>
              <a:gd name="connsiteX22" fmla="*/ 373712 w 606516"/>
              <a:gd name="connsiteY22" fmla="*/ 367646 h 526700"/>
              <a:gd name="connsiteX23" fmla="*/ 111694 w 606516"/>
              <a:gd name="connsiteY23" fmla="*/ 367646 h 526700"/>
              <a:gd name="connsiteX24" fmla="*/ 144097 w 606516"/>
              <a:gd name="connsiteY24" fmla="*/ 470253 h 526700"/>
              <a:gd name="connsiteX25" fmla="*/ 148554 w 606516"/>
              <a:gd name="connsiteY25" fmla="*/ 484249 h 526700"/>
              <a:gd name="connsiteX26" fmla="*/ 163130 w 606516"/>
              <a:gd name="connsiteY26" fmla="*/ 443095 h 526700"/>
              <a:gd name="connsiteX27" fmla="*/ 171951 w 606516"/>
              <a:gd name="connsiteY27" fmla="*/ 394248 h 526700"/>
              <a:gd name="connsiteX28" fmla="*/ 172044 w 606516"/>
              <a:gd name="connsiteY28" fmla="*/ 394248 h 526700"/>
              <a:gd name="connsiteX29" fmla="*/ 172229 w 606516"/>
              <a:gd name="connsiteY29" fmla="*/ 394248 h 526700"/>
              <a:gd name="connsiteX30" fmla="*/ 172322 w 606516"/>
              <a:gd name="connsiteY30" fmla="*/ 394248 h 526700"/>
              <a:gd name="connsiteX31" fmla="*/ 172415 w 606516"/>
              <a:gd name="connsiteY31" fmla="*/ 394248 h 526700"/>
              <a:gd name="connsiteX32" fmla="*/ 181235 w 606516"/>
              <a:gd name="connsiteY32" fmla="*/ 443095 h 526700"/>
              <a:gd name="connsiteX33" fmla="*/ 195812 w 606516"/>
              <a:gd name="connsiteY33" fmla="*/ 484249 h 526700"/>
              <a:gd name="connsiteX34" fmla="*/ 200269 w 606516"/>
              <a:gd name="connsiteY34" fmla="*/ 470253 h 526700"/>
              <a:gd name="connsiteX35" fmla="*/ 232766 w 606516"/>
              <a:gd name="connsiteY35" fmla="*/ 367646 h 526700"/>
              <a:gd name="connsiteX36" fmla="*/ 300079 w 606516"/>
              <a:gd name="connsiteY36" fmla="*/ 400180 h 526700"/>
              <a:gd name="connsiteX37" fmla="*/ 344552 w 606516"/>
              <a:gd name="connsiteY37" fmla="*/ 526700 h 526700"/>
              <a:gd name="connsiteX38" fmla="*/ 172415 w 606516"/>
              <a:gd name="connsiteY38" fmla="*/ 526700 h 526700"/>
              <a:gd name="connsiteX39" fmla="*/ 172044 w 606516"/>
              <a:gd name="connsiteY39" fmla="*/ 526700 h 526700"/>
              <a:gd name="connsiteX40" fmla="*/ 0 w 606516"/>
              <a:gd name="connsiteY40" fmla="*/ 526700 h 526700"/>
              <a:gd name="connsiteX41" fmla="*/ 44287 w 606516"/>
              <a:gd name="connsiteY41" fmla="*/ 400180 h 526700"/>
              <a:gd name="connsiteX42" fmla="*/ 111694 w 606516"/>
              <a:gd name="connsiteY42" fmla="*/ 367646 h 526700"/>
              <a:gd name="connsiteX43" fmla="*/ 434075 w 606516"/>
              <a:gd name="connsiteY43" fmla="*/ 153512 h 526700"/>
              <a:gd name="connsiteX44" fmla="*/ 514298 w 606516"/>
              <a:gd name="connsiteY44" fmla="*/ 235556 h 526700"/>
              <a:gd name="connsiteX45" fmla="*/ 434632 w 606516"/>
              <a:gd name="connsiteY45" fmla="*/ 360801 h 526700"/>
              <a:gd name="connsiteX46" fmla="*/ 434168 w 606516"/>
              <a:gd name="connsiteY46" fmla="*/ 360801 h 526700"/>
              <a:gd name="connsiteX47" fmla="*/ 433704 w 606516"/>
              <a:gd name="connsiteY47" fmla="*/ 360801 h 526700"/>
              <a:gd name="connsiteX48" fmla="*/ 354038 w 606516"/>
              <a:gd name="connsiteY48" fmla="*/ 235556 h 526700"/>
              <a:gd name="connsiteX49" fmla="*/ 434075 w 606516"/>
              <a:gd name="connsiteY49" fmla="*/ 153512 h 526700"/>
              <a:gd name="connsiteX50" fmla="*/ 172347 w 606516"/>
              <a:gd name="connsiteY50" fmla="*/ 153512 h 526700"/>
              <a:gd name="connsiteX51" fmla="*/ 252591 w 606516"/>
              <a:gd name="connsiteY51" fmla="*/ 235556 h 526700"/>
              <a:gd name="connsiteX52" fmla="*/ 172718 w 606516"/>
              <a:gd name="connsiteY52" fmla="*/ 360801 h 526700"/>
              <a:gd name="connsiteX53" fmla="*/ 172254 w 606516"/>
              <a:gd name="connsiteY53" fmla="*/ 360801 h 526700"/>
              <a:gd name="connsiteX54" fmla="*/ 171697 w 606516"/>
              <a:gd name="connsiteY54" fmla="*/ 360801 h 526700"/>
              <a:gd name="connsiteX55" fmla="*/ 92103 w 606516"/>
              <a:gd name="connsiteY55" fmla="*/ 235556 h 526700"/>
              <a:gd name="connsiteX56" fmla="*/ 172347 w 606516"/>
              <a:gd name="connsiteY56" fmla="*/ 153512 h 526700"/>
              <a:gd name="connsiteX57" fmla="*/ 354248 w 606516"/>
              <a:gd name="connsiteY57" fmla="*/ 51351 h 526700"/>
              <a:gd name="connsiteX58" fmla="*/ 351276 w 606516"/>
              <a:gd name="connsiteY58" fmla="*/ 51629 h 526700"/>
              <a:gd name="connsiteX59" fmla="*/ 348490 w 606516"/>
              <a:gd name="connsiteY59" fmla="*/ 52463 h 526700"/>
              <a:gd name="connsiteX60" fmla="*/ 339575 w 606516"/>
              <a:gd name="connsiteY60" fmla="*/ 65996 h 526700"/>
              <a:gd name="connsiteX61" fmla="*/ 348490 w 606516"/>
              <a:gd name="connsiteY61" fmla="*/ 79436 h 526700"/>
              <a:gd name="connsiteX62" fmla="*/ 351276 w 606516"/>
              <a:gd name="connsiteY62" fmla="*/ 80270 h 526700"/>
              <a:gd name="connsiteX63" fmla="*/ 354248 w 606516"/>
              <a:gd name="connsiteY63" fmla="*/ 80548 h 526700"/>
              <a:gd name="connsiteX64" fmla="*/ 368828 w 606516"/>
              <a:gd name="connsiteY64" fmla="*/ 65996 h 526700"/>
              <a:gd name="connsiteX65" fmla="*/ 354248 w 606516"/>
              <a:gd name="connsiteY65" fmla="*/ 51351 h 526700"/>
              <a:gd name="connsiteX66" fmla="*/ 309301 w 606516"/>
              <a:gd name="connsiteY66" fmla="*/ 50424 h 526700"/>
              <a:gd name="connsiteX67" fmla="*/ 294628 w 606516"/>
              <a:gd name="connsiteY67" fmla="*/ 64976 h 526700"/>
              <a:gd name="connsiteX68" fmla="*/ 309301 w 606516"/>
              <a:gd name="connsiteY68" fmla="*/ 79529 h 526700"/>
              <a:gd name="connsiteX69" fmla="*/ 323881 w 606516"/>
              <a:gd name="connsiteY69" fmla="*/ 64976 h 526700"/>
              <a:gd name="connsiteX70" fmla="*/ 309301 w 606516"/>
              <a:gd name="connsiteY70" fmla="*/ 50424 h 526700"/>
              <a:gd name="connsiteX71" fmla="*/ 264446 w 606516"/>
              <a:gd name="connsiteY71" fmla="*/ 49497 h 526700"/>
              <a:gd name="connsiteX72" fmla="*/ 257481 w 606516"/>
              <a:gd name="connsiteY72" fmla="*/ 51258 h 526700"/>
              <a:gd name="connsiteX73" fmla="*/ 249959 w 606516"/>
              <a:gd name="connsiteY73" fmla="*/ 62381 h 526700"/>
              <a:gd name="connsiteX74" fmla="*/ 249959 w 606516"/>
              <a:gd name="connsiteY74" fmla="*/ 65810 h 526700"/>
              <a:gd name="connsiteX75" fmla="*/ 257481 w 606516"/>
              <a:gd name="connsiteY75" fmla="*/ 76933 h 526700"/>
              <a:gd name="connsiteX76" fmla="*/ 264446 w 606516"/>
              <a:gd name="connsiteY76" fmla="*/ 78694 h 526700"/>
              <a:gd name="connsiteX77" fmla="*/ 279026 w 606516"/>
              <a:gd name="connsiteY77" fmla="*/ 64142 h 526700"/>
              <a:gd name="connsiteX78" fmla="*/ 264446 w 606516"/>
              <a:gd name="connsiteY78" fmla="*/ 49497 h 526700"/>
              <a:gd name="connsiteX79" fmla="*/ 266768 w 606516"/>
              <a:gd name="connsiteY79" fmla="*/ 0 h 526700"/>
              <a:gd name="connsiteX80" fmla="*/ 352391 w 606516"/>
              <a:gd name="connsiteY80" fmla="*/ 0 h 526700"/>
              <a:gd name="connsiteX81" fmla="*/ 399567 w 606516"/>
              <a:gd name="connsiteY81" fmla="*/ 47087 h 526700"/>
              <a:gd name="connsiteX82" fmla="*/ 399567 w 606516"/>
              <a:gd name="connsiteY82" fmla="*/ 81661 h 526700"/>
              <a:gd name="connsiteX83" fmla="*/ 352391 w 606516"/>
              <a:gd name="connsiteY83" fmla="*/ 128747 h 526700"/>
              <a:gd name="connsiteX84" fmla="*/ 266768 w 606516"/>
              <a:gd name="connsiteY84" fmla="*/ 128747 h 526700"/>
              <a:gd name="connsiteX85" fmla="*/ 244758 w 606516"/>
              <a:gd name="connsiteY85" fmla="*/ 123279 h 526700"/>
              <a:gd name="connsiteX86" fmla="*/ 209933 w 606516"/>
              <a:gd name="connsiteY86" fmla="*/ 131250 h 526700"/>
              <a:gd name="connsiteX87" fmla="*/ 209097 w 606516"/>
              <a:gd name="connsiteY87" fmla="*/ 125132 h 526700"/>
              <a:gd name="connsiteX88" fmla="*/ 226278 w 606516"/>
              <a:gd name="connsiteY88" fmla="*/ 105667 h 526700"/>
              <a:gd name="connsiteX89" fmla="*/ 219591 w 606516"/>
              <a:gd name="connsiteY89" fmla="*/ 81661 h 526700"/>
              <a:gd name="connsiteX90" fmla="*/ 219591 w 606516"/>
              <a:gd name="connsiteY90" fmla="*/ 47087 h 526700"/>
              <a:gd name="connsiteX91" fmla="*/ 266768 w 606516"/>
              <a:gd name="connsiteY91" fmla="*/ 0 h 52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6516" h="526700">
                <a:moveTo>
                  <a:pt x="373712" y="367646"/>
                </a:moveTo>
                <a:lnTo>
                  <a:pt x="406213" y="470253"/>
                </a:lnTo>
                <a:lnTo>
                  <a:pt x="410671" y="484249"/>
                </a:lnTo>
                <a:lnTo>
                  <a:pt x="425250" y="443095"/>
                </a:lnTo>
                <a:cubicBezTo>
                  <a:pt x="391820" y="396472"/>
                  <a:pt x="427850" y="394248"/>
                  <a:pt x="434072" y="394248"/>
                </a:cubicBezTo>
                <a:lnTo>
                  <a:pt x="434165" y="394248"/>
                </a:lnTo>
                <a:lnTo>
                  <a:pt x="434258" y="394248"/>
                </a:lnTo>
                <a:lnTo>
                  <a:pt x="434443" y="394248"/>
                </a:lnTo>
                <a:lnTo>
                  <a:pt x="434536" y="394248"/>
                </a:lnTo>
                <a:cubicBezTo>
                  <a:pt x="440851" y="394248"/>
                  <a:pt x="476788" y="396472"/>
                  <a:pt x="443358" y="443095"/>
                </a:cubicBezTo>
                <a:lnTo>
                  <a:pt x="457937" y="484249"/>
                </a:lnTo>
                <a:lnTo>
                  <a:pt x="462395" y="470253"/>
                </a:lnTo>
                <a:lnTo>
                  <a:pt x="494804" y="367646"/>
                </a:lnTo>
                <a:cubicBezTo>
                  <a:pt x="494804" y="367646"/>
                  <a:pt x="520062" y="384145"/>
                  <a:pt x="562221" y="400180"/>
                </a:cubicBezTo>
                <a:cubicBezTo>
                  <a:pt x="608652" y="417142"/>
                  <a:pt x="605681" y="455144"/>
                  <a:pt x="606516" y="526700"/>
                </a:cubicBezTo>
                <a:lnTo>
                  <a:pt x="434443" y="526700"/>
                </a:lnTo>
                <a:lnTo>
                  <a:pt x="434072" y="526700"/>
                </a:lnTo>
                <a:lnTo>
                  <a:pt x="374362" y="526700"/>
                </a:lnTo>
                <a:lnTo>
                  <a:pt x="374362" y="526329"/>
                </a:lnTo>
                <a:cubicBezTo>
                  <a:pt x="374362" y="521695"/>
                  <a:pt x="374269" y="517060"/>
                  <a:pt x="374269" y="512797"/>
                </a:cubicBezTo>
                <a:cubicBezTo>
                  <a:pt x="373897" y="479243"/>
                  <a:pt x="373619" y="452827"/>
                  <a:pt x="366840" y="430304"/>
                </a:cubicBezTo>
                <a:cubicBezTo>
                  <a:pt x="361268" y="412044"/>
                  <a:pt x="351703" y="397677"/>
                  <a:pt x="337681" y="386925"/>
                </a:cubicBezTo>
                <a:cubicBezTo>
                  <a:pt x="360711" y="376173"/>
                  <a:pt x="373712" y="367646"/>
                  <a:pt x="373712" y="367646"/>
                </a:cubicBezTo>
                <a:close/>
                <a:moveTo>
                  <a:pt x="111694" y="367646"/>
                </a:moveTo>
                <a:lnTo>
                  <a:pt x="144097" y="470253"/>
                </a:lnTo>
                <a:lnTo>
                  <a:pt x="148554" y="484249"/>
                </a:lnTo>
                <a:lnTo>
                  <a:pt x="163130" y="443095"/>
                </a:lnTo>
                <a:cubicBezTo>
                  <a:pt x="129706" y="396472"/>
                  <a:pt x="165730" y="394248"/>
                  <a:pt x="171951" y="394248"/>
                </a:cubicBezTo>
                <a:lnTo>
                  <a:pt x="172044" y="394248"/>
                </a:lnTo>
                <a:lnTo>
                  <a:pt x="172229" y="394248"/>
                </a:lnTo>
                <a:lnTo>
                  <a:pt x="172322" y="394248"/>
                </a:lnTo>
                <a:lnTo>
                  <a:pt x="172415" y="394248"/>
                </a:lnTo>
                <a:cubicBezTo>
                  <a:pt x="178729" y="394248"/>
                  <a:pt x="214661" y="396472"/>
                  <a:pt x="181235" y="443095"/>
                </a:cubicBezTo>
                <a:lnTo>
                  <a:pt x="195812" y="484249"/>
                </a:lnTo>
                <a:lnTo>
                  <a:pt x="200269" y="470253"/>
                </a:lnTo>
                <a:lnTo>
                  <a:pt x="232766" y="367646"/>
                </a:lnTo>
                <a:cubicBezTo>
                  <a:pt x="232766" y="367646"/>
                  <a:pt x="258020" y="384145"/>
                  <a:pt x="300079" y="400180"/>
                </a:cubicBezTo>
                <a:cubicBezTo>
                  <a:pt x="346502" y="417142"/>
                  <a:pt x="343624" y="455144"/>
                  <a:pt x="344552" y="526700"/>
                </a:cubicBezTo>
                <a:lnTo>
                  <a:pt x="172415" y="526700"/>
                </a:lnTo>
                <a:lnTo>
                  <a:pt x="172044" y="526700"/>
                </a:lnTo>
                <a:lnTo>
                  <a:pt x="0" y="526700"/>
                </a:lnTo>
                <a:cubicBezTo>
                  <a:pt x="1021" y="455144"/>
                  <a:pt x="-1950" y="417142"/>
                  <a:pt x="44287" y="400180"/>
                </a:cubicBezTo>
                <a:cubicBezTo>
                  <a:pt x="86439" y="384145"/>
                  <a:pt x="111694" y="367646"/>
                  <a:pt x="111694" y="367646"/>
                </a:cubicBezTo>
                <a:close/>
                <a:moveTo>
                  <a:pt x="434075" y="153512"/>
                </a:moveTo>
                <a:cubicBezTo>
                  <a:pt x="440853" y="153234"/>
                  <a:pt x="510398" y="152492"/>
                  <a:pt x="514298" y="235556"/>
                </a:cubicBezTo>
                <a:cubicBezTo>
                  <a:pt x="514298" y="235556"/>
                  <a:pt x="527854" y="359781"/>
                  <a:pt x="434632" y="360801"/>
                </a:cubicBezTo>
                <a:lnTo>
                  <a:pt x="434168" y="360801"/>
                </a:lnTo>
                <a:lnTo>
                  <a:pt x="433704" y="360801"/>
                </a:lnTo>
                <a:cubicBezTo>
                  <a:pt x="340574" y="359781"/>
                  <a:pt x="354038" y="235556"/>
                  <a:pt x="354038" y="235556"/>
                </a:cubicBezTo>
                <a:cubicBezTo>
                  <a:pt x="357937" y="152492"/>
                  <a:pt x="427483" y="153234"/>
                  <a:pt x="434075" y="153512"/>
                </a:cubicBezTo>
                <a:close/>
                <a:moveTo>
                  <a:pt x="172347" y="153512"/>
                </a:moveTo>
                <a:cubicBezTo>
                  <a:pt x="179127" y="153234"/>
                  <a:pt x="248783" y="152492"/>
                  <a:pt x="252591" y="235556"/>
                </a:cubicBezTo>
                <a:cubicBezTo>
                  <a:pt x="252591" y="235556"/>
                  <a:pt x="266058" y="359781"/>
                  <a:pt x="172718" y="360801"/>
                </a:cubicBezTo>
                <a:lnTo>
                  <a:pt x="172254" y="360801"/>
                </a:lnTo>
                <a:lnTo>
                  <a:pt x="171697" y="360801"/>
                </a:lnTo>
                <a:cubicBezTo>
                  <a:pt x="78636" y="359781"/>
                  <a:pt x="92103" y="235556"/>
                  <a:pt x="92103" y="235556"/>
                </a:cubicBezTo>
                <a:cubicBezTo>
                  <a:pt x="95911" y="152492"/>
                  <a:pt x="165567" y="153234"/>
                  <a:pt x="172347" y="153512"/>
                </a:cubicBezTo>
                <a:close/>
                <a:moveTo>
                  <a:pt x="354248" y="51351"/>
                </a:moveTo>
                <a:cubicBezTo>
                  <a:pt x="353227" y="51351"/>
                  <a:pt x="352205" y="51351"/>
                  <a:pt x="351276" y="51629"/>
                </a:cubicBezTo>
                <a:cubicBezTo>
                  <a:pt x="350255" y="51907"/>
                  <a:pt x="349419" y="52092"/>
                  <a:pt x="348490" y="52463"/>
                </a:cubicBezTo>
                <a:cubicBezTo>
                  <a:pt x="343290" y="54688"/>
                  <a:pt x="339575" y="59878"/>
                  <a:pt x="339575" y="65996"/>
                </a:cubicBezTo>
                <a:cubicBezTo>
                  <a:pt x="339575" y="72021"/>
                  <a:pt x="343290" y="77211"/>
                  <a:pt x="348490" y="79436"/>
                </a:cubicBezTo>
                <a:cubicBezTo>
                  <a:pt x="349419" y="79807"/>
                  <a:pt x="350255" y="80085"/>
                  <a:pt x="351276" y="80270"/>
                </a:cubicBezTo>
                <a:cubicBezTo>
                  <a:pt x="352205" y="80456"/>
                  <a:pt x="353227" y="80548"/>
                  <a:pt x="354248" y="80548"/>
                </a:cubicBezTo>
                <a:cubicBezTo>
                  <a:pt x="362235" y="80548"/>
                  <a:pt x="368828" y="73967"/>
                  <a:pt x="368828" y="65996"/>
                </a:cubicBezTo>
                <a:cubicBezTo>
                  <a:pt x="368828" y="57932"/>
                  <a:pt x="362235" y="51351"/>
                  <a:pt x="354248" y="51351"/>
                </a:cubicBezTo>
                <a:close/>
                <a:moveTo>
                  <a:pt x="309301" y="50424"/>
                </a:moveTo>
                <a:cubicBezTo>
                  <a:pt x="301221" y="50424"/>
                  <a:pt x="294813" y="56912"/>
                  <a:pt x="294628" y="64976"/>
                </a:cubicBezTo>
                <a:cubicBezTo>
                  <a:pt x="294628" y="73040"/>
                  <a:pt x="301221" y="79529"/>
                  <a:pt x="309301" y="79529"/>
                </a:cubicBezTo>
                <a:cubicBezTo>
                  <a:pt x="317287" y="79529"/>
                  <a:pt x="323881" y="73040"/>
                  <a:pt x="323881" y="64976"/>
                </a:cubicBezTo>
                <a:cubicBezTo>
                  <a:pt x="323881" y="56912"/>
                  <a:pt x="317287" y="50424"/>
                  <a:pt x="309301" y="50424"/>
                </a:cubicBezTo>
                <a:close/>
                <a:moveTo>
                  <a:pt x="264446" y="49497"/>
                </a:moveTo>
                <a:cubicBezTo>
                  <a:pt x="261938" y="49497"/>
                  <a:pt x="259617" y="50146"/>
                  <a:pt x="257481" y="51258"/>
                </a:cubicBezTo>
                <a:cubicBezTo>
                  <a:pt x="253395" y="53483"/>
                  <a:pt x="250609" y="57561"/>
                  <a:pt x="249959" y="62381"/>
                </a:cubicBezTo>
                <a:lnTo>
                  <a:pt x="249959" y="65810"/>
                </a:lnTo>
                <a:cubicBezTo>
                  <a:pt x="250609" y="70630"/>
                  <a:pt x="253395" y="74709"/>
                  <a:pt x="257481" y="76933"/>
                </a:cubicBezTo>
                <a:cubicBezTo>
                  <a:pt x="259617" y="78046"/>
                  <a:pt x="261938" y="78694"/>
                  <a:pt x="264446" y="78694"/>
                </a:cubicBezTo>
                <a:cubicBezTo>
                  <a:pt x="272525" y="78694"/>
                  <a:pt x="279026" y="72113"/>
                  <a:pt x="279026" y="64142"/>
                </a:cubicBezTo>
                <a:cubicBezTo>
                  <a:pt x="279026" y="56078"/>
                  <a:pt x="272525" y="49497"/>
                  <a:pt x="264446" y="49497"/>
                </a:cubicBezTo>
                <a:close/>
                <a:moveTo>
                  <a:pt x="266768" y="0"/>
                </a:moveTo>
                <a:lnTo>
                  <a:pt x="352391" y="0"/>
                </a:lnTo>
                <a:cubicBezTo>
                  <a:pt x="378394" y="0"/>
                  <a:pt x="399567" y="21226"/>
                  <a:pt x="399567" y="47087"/>
                </a:cubicBezTo>
                <a:lnTo>
                  <a:pt x="399567" y="81661"/>
                </a:lnTo>
                <a:cubicBezTo>
                  <a:pt x="399567" y="107614"/>
                  <a:pt x="378208" y="128747"/>
                  <a:pt x="352391" y="128747"/>
                </a:cubicBezTo>
                <a:lnTo>
                  <a:pt x="266768" y="128747"/>
                </a:lnTo>
                <a:cubicBezTo>
                  <a:pt x="258781" y="128747"/>
                  <a:pt x="251352" y="126801"/>
                  <a:pt x="244758" y="123279"/>
                </a:cubicBezTo>
                <a:cubicBezTo>
                  <a:pt x="232407" y="132362"/>
                  <a:pt x="219127" y="132733"/>
                  <a:pt x="209933" y="131250"/>
                </a:cubicBezTo>
                <a:cubicBezTo>
                  <a:pt x="206868" y="130694"/>
                  <a:pt x="206218" y="126523"/>
                  <a:pt x="209097" y="125132"/>
                </a:cubicBezTo>
                <a:cubicBezTo>
                  <a:pt x="217734" y="120869"/>
                  <a:pt x="223213" y="112434"/>
                  <a:pt x="226278" y="105667"/>
                </a:cubicBezTo>
                <a:cubicBezTo>
                  <a:pt x="222098" y="98623"/>
                  <a:pt x="219591" y="90466"/>
                  <a:pt x="219591" y="81661"/>
                </a:cubicBezTo>
                <a:lnTo>
                  <a:pt x="219591" y="47087"/>
                </a:lnTo>
                <a:cubicBezTo>
                  <a:pt x="219591" y="21134"/>
                  <a:pt x="240950" y="0"/>
                  <a:pt x="2667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/>
          </a:p>
        </p:txBody>
      </p:sp>
      <p:sp>
        <p:nvSpPr>
          <p:cNvPr id="20" name="图标"/>
          <p:cNvSpPr>
            <a:spLocks noChangeAspect="1"/>
          </p:cNvSpPr>
          <p:nvPr/>
        </p:nvSpPr>
        <p:spPr bwMode="auto">
          <a:xfrm>
            <a:off x="7886867" y="2464424"/>
            <a:ext cx="559452" cy="602648"/>
          </a:xfrm>
          <a:custGeom>
            <a:avLst/>
            <a:gdLst>
              <a:gd name="T0" fmla="*/ 10712 w 11708"/>
              <a:gd name="T1" fmla="*/ 21 h 12613"/>
              <a:gd name="T2" fmla="*/ 10456 w 11708"/>
              <a:gd name="T3" fmla="*/ 20 h 12613"/>
              <a:gd name="T4" fmla="*/ 10325 w 11708"/>
              <a:gd name="T5" fmla="*/ 47 h 12613"/>
              <a:gd name="T6" fmla="*/ 9395 w 11708"/>
              <a:gd name="T7" fmla="*/ 1216 h 12613"/>
              <a:gd name="T8" fmla="*/ 8433 w 11708"/>
              <a:gd name="T9" fmla="*/ 976 h 12613"/>
              <a:gd name="T10" fmla="*/ 7046 w 11708"/>
              <a:gd name="T11" fmla="*/ 1083 h 12613"/>
              <a:gd name="T12" fmla="*/ 4358 w 11708"/>
              <a:gd name="T13" fmla="*/ 2553 h 12613"/>
              <a:gd name="T14" fmla="*/ 3333 w 11708"/>
              <a:gd name="T15" fmla="*/ 3342 h 12613"/>
              <a:gd name="T16" fmla="*/ 1854 w 11708"/>
              <a:gd name="T17" fmla="*/ 3755 h 12613"/>
              <a:gd name="T18" fmla="*/ 728 w 11708"/>
              <a:gd name="T19" fmla="*/ 4023 h 12613"/>
              <a:gd name="T20" fmla="*/ 53 w 11708"/>
              <a:gd name="T21" fmla="*/ 4850 h 12613"/>
              <a:gd name="T22" fmla="*/ 32 w 11708"/>
              <a:gd name="T23" fmla="*/ 4916 h 12613"/>
              <a:gd name="T24" fmla="*/ 14 w 11708"/>
              <a:gd name="T25" fmla="*/ 4929 h 12613"/>
              <a:gd name="T26" fmla="*/ 0 w 11708"/>
              <a:gd name="T27" fmla="*/ 5056 h 12613"/>
              <a:gd name="T28" fmla="*/ 0 w 11708"/>
              <a:gd name="T29" fmla="*/ 5084 h 12613"/>
              <a:gd name="T30" fmla="*/ 0 w 11708"/>
              <a:gd name="T31" fmla="*/ 5282 h 12613"/>
              <a:gd name="T32" fmla="*/ 0 w 11708"/>
              <a:gd name="T33" fmla="*/ 5311 h 12613"/>
              <a:gd name="T34" fmla="*/ 15 w 11708"/>
              <a:gd name="T35" fmla="*/ 5466 h 12613"/>
              <a:gd name="T36" fmla="*/ 32 w 11708"/>
              <a:gd name="T37" fmla="*/ 5479 h 12613"/>
              <a:gd name="T38" fmla="*/ 320 w 11708"/>
              <a:gd name="T39" fmla="*/ 6494 h 12613"/>
              <a:gd name="T40" fmla="*/ 1657 w 11708"/>
              <a:gd name="T41" fmla="*/ 8578 h 12613"/>
              <a:gd name="T42" fmla="*/ 4450 w 11708"/>
              <a:gd name="T43" fmla="*/ 10985 h 12613"/>
              <a:gd name="T44" fmla="*/ 6401 w 11708"/>
              <a:gd name="T45" fmla="*/ 11632 h 12613"/>
              <a:gd name="T46" fmla="*/ 7491 w 11708"/>
              <a:gd name="T47" fmla="*/ 11224 h 12613"/>
              <a:gd name="T48" fmla="*/ 7750 w 11708"/>
              <a:gd name="T49" fmla="*/ 10617 h 12613"/>
              <a:gd name="T50" fmla="*/ 8144 w 11708"/>
              <a:gd name="T51" fmla="*/ 9057 h 12613"/>
              <a:gd name="T52" fmla="*/ 8945 w 11708"/>
              <a:gd name="T53" fmla="*/ 7679 h 12613"/>
              <a:gd name="T54" fmla="*/ 10341 w 11708"/>
              <a:gd name="T55" fmla="*/ 5606 h 12613"/>
              <a:gd name="T56" fmla="*/ 10610 w 11708"/>
              <a:gd name="T57" fmla="*/ 2746 h 12613"/>
              <a:gd name="T58" fmla="*/ 10473 w 11708"/>
              <a:gd name="T59" fmla="*/ 2318 h 12613"/>
              <a:gd name="T60" fmla="*/ 11658 w 11708"/>
              <a:gd name="T61" fmla="*/ 1351 h 12613"/>
              <a:gd name="T62" fmla="*/ 11683 w 11708"/>
              <a:gd name="T63" fmla="*/ 1246 h 12613"/>
              <a:gd name="T64" fmla="*/ 11683 w 11708"/>
              <a:gd name="T65" fmla="*/ 1001 h 12613"/>
              <a:gd name="T66" fmla="*/ 10712 w 11708"/>
              <a:gd name="T67" fmla="*/ 21 h 12613"/>
              <a:gd name="T68" fmla="*/ 8713 w 11708"/>
              <a:gd name="T69" fmla="*/ 2115 h 12613"/>
              <a:gd name="T70" fmla="*/ 6525 w 11708"/>
              <a:gd name="T71" fmla="*/ 3424 h 12613"/>
              <a:gd name="T72" fmla="*/ 4830 w 11708"/>
              <a:gd name="T73" fmla="*/ 5301 h 12613"/>
              <a:gd name="T74" fmla="*/ 2957 w 11708"/>
              <a:gd name="T75" fmla="*/ 6660 h 12613"/>
              <a:gd name="T76" fmla="*/ 2478 w 11708"/>
              <a:gd name="T77" fmla="*/ 6777 h 12613"/>
              <a:gd name="T78" fmla="*/ 2124 w 11708"/>
              <a:gd name="T79" fmla="*/ 6695 h 12613"/>
              <a:gd name="T80" fmla="*/ 1497 w 11708"/>
              <a:gd name="T81" fmla="*/ 5850 h 12613"/>
              <a:gd name="T82" fmla="*/ 1467 w 11708"/>
              <a:gd name="T83" fmla="*/ 5684 h 12613"/>
              <a:gd name="T84" fmla="*/ 1554 w 11708"/>
              <a:gd name="T85" fmla="*/ 5585 h 12613"/>
              <a:gd name="T86" fmla="*/ 3506 w 11708"/>
              <a:gd name="T87" fmla="*/ 5044 h 12613"/>
              <a:gd name="T88" fmla="*/ 5285 w 11708"/>
              <a:gd name="T89" fmla="*/ 3681 h 12613"/>
              <a:gd name="T90" fmla="*/ 6672 w 11708"/>
              <a:gd name="T91" fmla="*/ 2456 h 12613"/>
              <a:gd name="T92" fmla="*/ 8576 w 11708"/>
              <a:gd name="T93" fmla="*/ 2025 h 12613"/>
              <a:gd name="T94" fmla="*/ 8712 w 11708"/>
              <a:gd name="T95" fmla="*/ 2060 h 12613"/>
              <a:gd name="T96" fmla="*/ 8713 w 11708"/>
              <a:gd name="T97" fmla="*/ 2115 h 12613"/>
              <a:gd name="T98" fmla="*/ 10542 w 11708"/>
              <a:gd name="T99" fmla="*/ 1734 h 12613"/>
              <a:gd name="T100" fmla="*/ 9969 w 11708"/>
              <a:gd name="T101" fmla="*/ 1170 h 12613"/>
              <a:gd name="T102" fmla="*/ 10533 w 11708"/>
              <a:gd name="T103" fmla="*/ 598 h 12613"/>
              <a:gd name="T104" fmla="*/ 11105 w 11708"/>
              <a:gd name="T105" fmla="*/ 1161 h 12613"/>
              <a:gd name="T106" fmla="*/ 10542 w 11708"/>
              <a:gd name="T107" fmla="*/ 1734 h 12613"/>
              <a:gd name="T108" fmla="*/ 4679 w 11708"/>
              <a:gd name="T109" fmla="*/ 11663 h 12613"/>
              <a:gd name="T110" fmla="*/ 3078 w 11708"/>
              <a:gd name="T111" fmla="*/ 10636 h 12613"/>
              <a:gd name="T112" fmla="*/ 2902 w 11708"/>
              <a:gd name="T113" fmla="*/ 10642 h 12613"/>
              <a:gd name="T114" fmla="*/ 2568 w 11708"/>
              <a:gd name="T115" fmla="*/ 11810 h 12613"/>
              <a:gd name="T116" fmla="*/ 3422 w 11708"/>
              <a:gd name="T117" fmla="*/ 12610 h 12613"/>
              <a:gd name="T118" fmla="*/ 3848 w 11708"/>
              <a:gd name="T119" fmla="*/ 12613 h 12613"/>
              <a:gd name="T120" fmla="*/ 4739 w 11708"/>
              <a:gd name="T121" fmla="*/ 11817 h 12613"/>
              <a:gd name="T122" fmla="*/ 4679 w 11708"/>
              <a:gd name="T123" fmla="*/ 11663 h 12613"/>
              <a:gd name="T124" fmla="*/ 4679 w 11708"/>
              <a:gd name="T125" fmla="*/ 11663 h 12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708" h="12613">
                <a:moveTo>
                  <a:pt x="10712" y="21"/>
                </a:moveTo>
                <a:cubicBezTo>
                  <a:pt x="10627" y="18"/>
                  <a:pt x="10542" y="19"/>
                  <a:pt x="10456" y="20"/>
                </a:cubicBezTo>
                <a:cubicBezTo>
                  <a:pt x="10427" y="66"/>
                  <a:pt x="10358" y="9"/>
                  <a:pt x="10325" y="47"/>
                </a:cubicBezTo>
                <a:cubicBezTo>
                  <a:pt x="9728" y="203"/>
                  <a:pt x="9429" y="599"/>
                  <a:pt x="9395" y="1216"/>
                </a:cubicBezTo>
                <a:cubicBezTo>
                  <a:pt x="9078" y="1094"/>
                  <a:pt x="8763" y="1010"/>
                  <a:pt x="8433" y="976"/>
                </a:cubicBezTo>
                <a:cubicBezTo>
                  <a:pt x="7963" y="927"/>
                  <a:pt x="7502" y="974"/>
                  <a:pt x="7046" y="1083"/>
                </a:cubicBezTo>
                <a:cubicBezTo>
                  <a:pt x="6018" y="1331"/>
                  <a:pt x="5143" y="1861"/>
                  <a:pt x="4358" y="2553"/>
                </a:cubicBezTo>
                <a:cubicBezTo>
                  <a:pt x="4034" y="2839"/>
                  <a:pt x="3739" y="3160"/>
                  <a:pt x="3333" y="3342"/>
                </a:cubicBezTo>
                <a:cubicBezTo>
                  <a:pt x="2859" y="3553"/>
                  <a:pt x="2356" y="3651"/>
                  <a:pt x="1854" y="3755"/>
                </a:cubicBezTo>
                <a:cubicBezTo>
                  <a:pt x="1476" y="3833"/>
                  <a:pt x="1095" y="3895"/>
                  <a:pt x="728" y="4023"/>
                </a:cubicBezTo>
                <a:cubicBezTo>
                  <a:pt x="331" y="4162"/>
                  <a:pt x="116" y="4442"/>
                  <a:pt x="53" y="4850"/>
                </a:cubicBezTo>
                <a:cubicBezTo>
                  <a:pt x="50" y="4873"/>
                  <a:pt x="39" y="4894"/>
                  <a:pt x="32" y="4916"/>
                </a:cubicBezTo>
                <a:cubicBezTo>
                  <a:pt x="26" y="4925"/>
                  <a:pt x="20" y="4930"/>
                  <a:pt x="14" y="4929"/>
                </a:cubicBezTo>
                <a:cubicBezTo>
                  <a:pt x="9" y="4971"/>
                  <a:pt x="26" y="5016"/>
                  <a:pt x="0" y="5056"/>
                </a:cubicBezTo>
                <a:lnTo>
                  <a:pt x="0" y="5084"/>
                </a:lnTo>
                <a:cubicBezTo>
                  <a:pt x="22" y="5150"/>
                  <a:pt x="22" y="5216"/>
                  <a:pt x="0" y="5282"/>
                </a:cubicBezTo>
                <a:lnTo>
                  <a:pt x="0" y="5311"/>
                </a:lnTo>
                <a:cubicBezTo>
                  <a:pt x="28" y="5360"/>
                  <a:pt x="8" y="5415"/>
                  <a:pt x="15" y="5466"/>
                </a:cubicBezTo>
                <a:cubicBezTo>
                  <a:pt x="20" y="5466"/>
                  <a:pt x="26" y="5470"/>
                  <a:pt x="32" y="5479"/>
                </a:cubicBezTo>
                <a:cubicBezTo>
                  <a:pt x="100" y="5825"/>
                  <a:pt x="182" y="6167"/>
                  <a:pt x="320" y="6494"/>
                </a:cubicBezTo>
                <a:cubicBezTo>
                  <a:pt x="644" y="7267"/>
                  <a:pt x="1112" y="7948"/>
                  <a:pt x="1657" y="8578"/>
                </a:cubicBezTo>
                <a:cubicBezTo>
                  <a:pt x="2469" y="9518"/>
                  <a:pt x="3370" y="10357"/>
                  <a:pt x="4450" y="10985"/>
                </a:cubicBezTo>
                <a:cubicBezTo>
                  <a:pt x="5053" y="11336"/>
                  <a:pt x="5689" y="11607"/>
                  <a:pt x="6401" y="11632"/>
                </a:cubicBezTo>
                <a:cubicBezTo>
                  <a:pt x="6815" y="11647"/>
                  <a:pt x="7216" y="11591"/>
                  <a:pt x="7491" y="11224"/>
                </a:cubicBezTo>
                <a:cubicBezTo>
                  <a:pt x="7625" y="11045"/>
                  <a:pt x="7691" y="10831"/>
                  <a:pt x="7750" y="10617"/>
                </a:cubicBezTo>
                <a:cubicBezTo>
                  <a:pt x="7892" y="10100"/>
                  <a:pt x="7986" y="9571"/>
                  <a:pt x="8144" y="9057"/>
                </a:cubicBezTo>
                <a:cubicBezTo>
                  <a:pt x="8305" y="8535"/>
                  <a:pt x="8558" y="8071"/>
                  <a:pt x="8945" y="7679"/>
                </a:cubicBezTo>
                <a:cubicBezTo>
                  <a:pt x="9538" y="7075"/>
                  <a:pt x="10019" y="6392"/>
                  <a:pt x="10341" y="5606"/>
                </a:cubicBezTo>
                <a:cubicBezTo>
                  <a:pt x="10720" y="4681"/>
                  <a:pt x="10862" y="3731"/>
                  <a:pt x="10610" y="2746"/>
                </a:cubicBezTo>
                <a:cubicBezTo>
                  <a:pt x="10573" y="2601"/>
                  <a:pt x="10519" y="2460"/>
                  <a:pt x="10473" y="2318"/>
                </a:cubicBezTo>
                <a:cubicBezTo>
                  <a:pt x="11208" y="2202"/>
                  <a:pt x="11536" y="1935"/>
                  <a:pt x="11658" y="1351"/>
                </a:cubicBezTo>
                <a:cubicBezTo>
                  <a:pt x="11687" y="1326"/>
                  <a:pt x="11649" y="1269"/>
                  <a:pt x="11683" y="1246"/>
                </a:cubicBezTo>
                <a:lnTo>
                  <a:pt x="11683" y="1001"/>
                </a:lnTo>
                <a:cubicBezTo>
                  <a:pt x="11708" y="530"/>
                  <a:pt x="11169" y="0"/>
                  <a:pt x="10712" y="21"/>
                </a:cubicBezTo>
                <a:close/>
                <a:moveTo>
                  <a:pt x="8713" y="2115"/>
                </a:moveTo>
                <a:cubicBezTo>
                  <a:pt x="7823" y="2284"/>
                  <a:pt x="7160" y="2834"/>
                  <a:pt x="6525" y="3424"/>
                </a:cubicBezTo>
                <a:cubicBezTo>
                  <a:pt x="5905" y="3999"/>
                  <a:pt x="5362" y="4646"/>
                  <a:pt x="4830" y="5301"/>
                </a:cubicBezTo>
                <a:cubicBezTo>
                  <a:pt x="4327" y="5921"/>
                  <a:pt x="3724" y="6405"/>
                  <a:pt x="2957" y="6660"/>
                </a:cubicBezTo>
                <a:cubicBezTo>
                  <a:pt x="2802" y="6712"/>
                  <a:pt x="2638" y="6740"/>
                  <a:pt x="2478" y="6777"/>
                </a:cubicBezTo>
                <a:cubicBezTo>
                  <a:pt x="2347" y="6807"/>
                  <a:pt x="2235" y="6776"/>
                  <a:pt x="2124" y="6695"/>
                </a:cubicBezTo>
                <a:cubicBezTo>
                  <a:pt x="1826" y="6477"/>
                  <a:pt x="1597" y="6212"/>
                  <a:pt x="1497" y="5850"/>
                </a:cubicBezTo>
                <a:cubicBezTo>
                  <a:pt x="1482" y="5796"/>
                  <a:pt x="1476" y="5739"/>
                  <a:pt x="1467" y="5684"/>
                </a:cubicBezTo>
                <a:cubicBezTo>
                  <a:pt x="1456" y="5615"/>
                  <a:pt x="1473" y="5584"/>
                  <a:pt x="1554" y="5585"/>
                </a:cubicBezTo>
                <a:cubicBezTo>
                  <a:pt x="2257" y="5596"/>
                  <a:pt x="2897" y="5370"/>
                  <a:pt x="3506" y="5044"/>
                </a:cubicBezTo>
                <a:cubicBezTo>
                  <a:pt x="4172" y="4686"/>
                  <a:pt x="4738" y="4197"/>
                  <a:pt x="5285" y="3681"/>
                </a:cubicBezTo>
                <a:cubicBezTo>
                  <a:pt x="5733" y="3257"/>
                  <a:pt x="6159" y="2807"/>
                  <a:pt x="6672" y="2456"/>
                </a:cubicBezTo>
                <a:cubicBezTo>
                  <a:pt x="7250" y="2059"/>
                  <a:pt x="7882" y="1903"/>
                  <a:pt x="8576" y="2025"/>
                </a:cubicBezTo>
                <a:cubicBezTo>
                  <a:pt x="8622" y="2033"/>
                  <a:pt x="8667" y="2048"/>
                  <a:pt x="8712" y="2060"/>
                </a:cubicBezTo>
                <a:cubicBezTo>
                  <a:pt x="8730" y="2078"/>
                  <a:pt x="8729" y="2096"/>
                  <a:pt x="8713" y="2115"/>
                </a:cubicBezTo>
                <a:close/>
                <a:moveTo>
                  <a:pt x="10542" y="1734"/>
                </a:moveTo>
                <a:cubicBezTo>
                  <a:pt x="10236" y="1738"/>
                  <a:pt x="9974" y="1480"/>
                  <a:pt x="9969" y="1170"/>
                </a:cubicBezTo>
                <a:cubicBezTo>
                  <a:pt x="9965" y="863"/>
                  <a:pt x="10223" y="602"/>
                  <a:pt x="10533" y="598"/>
                </a:cubicBezTo>
                <a:cubicBezTo>
                  <a:pt x="10843" y="595"/>
                  <a:pt x="11101" y="849"/>
                  <a:pt x="11105" y="1161"/>
                </a:cubicBezTo>
                <a:cubicBezTo>
                  <a:pt x="11109" y="1469"/>
                  <a:pt x="10852" y="1730"/>
                  <a:pt x="10542" y="1734"/>
                </a:cubicBezTo>
                <a:close/>
                <a:moveTo>
                  <a:pt x="4679" y="11663"/>
                </a:moveTo>
                <a:cubicBezTo>
                  <a:pt x="4101" y="11390"/>
                  <a:pt x="3575" y="11034"/>
                  <a:pt x="3078" y="10636"/>
                </a:cubicBezTo>
                <a:cubicBezTo>
                  <a:pt x="3007" y="10579"/>
                  <a:pt x="2963" y="10583"/>
                  <a:pt x="2902" y="10642"/>
                </a:cubicBezTo>
                <a:cubicBezTo>
                  <a:pt x="2563" y="10967"/>
                  <a:pt x="2436" y="11355"/>
                  <a:pt x="2568" y="11810"/>
                </a:cubicBezTo>
                <a:cubicBezTo>
                  <a:pt x="2693" y="12243"/>
                  <a:pt x="2998" y="12493"/>
                  <a:pt x="3422" y="12610"/>
                </a:cubicBezTo>
                <a:cubicBezTo>
                  <a:pt x="3564" y="12611"/>
                  <a:pt x="3706" y="12612"/>
                  <a:pt x="3848" y="12613"/>
                </a:cubicBezTo>
                <a:cubicBezTo>
                  <a:pt x="4294" y="12515"/>
                  <a:pt x="4594" y="12254"/>
                  <a:pt x="4739" y="11817"/>
                </a:cubicBezTo>
                <a:cubicBezTo>
                  <a:pt x="4763" y="11744"/>
                  <a:pt x="4760" y="11701"/>
                  <a:pt x="4679" y="11663"/>
                </a:cubicBezTo>
                <a:close/>
                <a:moveTo>
                  <a:pt x="4679" y="1166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图标"/>
          <p:cNvSpPr>
            <a:spLocks noChangeAspect="1" noEditPoints="1"/>
          </p:cNvSpPr>
          <p:nvPr/>
        </p:nvSpPr>
        <p:spPr bwMode="auto">
          <a:xfrm>
            <a:off x="10252756" y="3074316"/>
            <a:ext cx="380643" cy="557564"/>
          </a:xfrm>
          <a:custGeom>
            <a:avLst/>
            <a:gdLst>
              <a:gd name="connsiteX0" fmla="*/ 53949 w 414925"/>
              <a:gd name="connsiteY0" fmla="*/ 197442 h 607780"/>
              <a:gd name="connsiteX1" fmla="*/ 53949 w 414925"/>
              <a:gd name="connsiteY1" fmla="*/ 279091 h 607780"/>
              <a:gd name="connsiteX2" fmla="*/ 98946 w 414925"/>
              <a:gd name="connsiteY2" fmla="*/ 387513 h 607780"/>
              <a:gd name="connsiteX3" fmla="*/ 207463 w 414925"/>
              <a:gd name="connsiteY3" fmla="*/ 432403 h 607780"/>
              <a:gd name="connsiteX4" fmla="*/ 316027 w 414925"/>
              <a:gd name="connsiteY4" fmla="*/ 387513 h 607780"/>
              <a:gd name="connsiteX5" fmla="*/ 360976 w 414925"/>
              <a:gd name="connsiteY5" fmla="*/ 279091 h 607780"/>
              <a:gd name="connsiteX6" fmla="*/ 360976 w 414925"/>
              <a:gd name="connsiteY6" fmla="*/ 197442 h 607780"/>
              <a:gd name="connsiteX7" fmla="*/ 414925 w 414925"/>
              <a:gd name="connsiteY7" fmla="*/ 251320 h 607780"/>
              <a:gd name="connsiteX8" fmla="*/ 414925 w 414925"/>
              <a:gd name="connsiteY8" fmla="*/ 279091 h 607780"/>
              <a:gd name="connsiteX9" fmla="*/ 398641 w 414925"/>
              <a:gd name="connsiteY9" fmla="*/ 359742 h 607780"/>
              <a:gd name="connsiteX10" fmla="*/ 354167 w 414925"/>
              <a:gd name="connsiteY10" fmla="*/ 425603 h 607780"/>
              <a:gd name="connsiteX11" fmla="*/ 288219 w 414925"/>
              <a:gd name="connsiteY11" fmla="*/ 470018 h 607780"/>
              <a:gd name="connsiteX12" fmla="*/ 248031 w 414925"/>
              <a:gd name="connsiteY12" fmla="*/ 482334 h 607780"/>
              <a:gd name="connsiteX13" fmla="*/ 248031 w 414925"/>
              <a:gd name="connsiteY13" fmla="*/ 545675 h 607780"/>
              <a:gd name="connsiteX14" fmla="*/ 294409 w 414925"/>
              <a:gd name="connsiteY14" fmla="*/ 607780 h 607780"/>
              <a:gd name="connsiteX15" fmla="*/ 120564 w 414925"/>
              <a:gd name="connsiteY15" fmla="*/ 607780 h 607780"/>
              <a:gd name="connsiteX16" fmla="*/ 166894 w 414925"/>
              <a:gd name="connsiteY16" fmla="*/ 545675 h 607780"/>
              <a:gd name="connsiteX17" fmla="*/ 166894 w 414925"/>
              <a:gd name="connsiteY17" fmla="*/ 482334 h 607780"/>
              <a:gd name="connsiteX18" fmla="*/ 126706 w 414925"/>
              <a:gd name="connsiteY18" fmla="*/ 470018 h 607780"/>
              <a:gd name="connsiteX19" fmla="*/ 60758 w 414925"/>
              <a:gd name="connsiteY19" fmla="*/ 425603 h 607780"/>
              <a:gd name="connsiteX20" fmla="*/ 16333 w 414925"/>
              <a:gd name="connsiteY20" fmla="*/ 359742 h 607780"/>
              <a:gd name="connsiteX21" fmla="*/ 0 w 414925"/>
              <a:gd name="connsiteY21" fmla="*/ 279091 h 607780"/>
              <a:gd name="connsiteX22" fmla="*/ 0 w 414925"/>
              <a:gd name="connsiteY22" fmla="*/ 251320 h 607780"/>
              <a:gd name="connsiteX23" fmla="*/ 53949 w 414925"/>
              <a:gd name="connsiteY23" fmla="*/ 197442 h 607780"/>
              <a:gd name="connsiteX24" fmla="*/ 207462 w 414925"/>
              <a:gd name="connsiteY24" fmla="*/ 0 h 607780"/>
              <a:gd name="connsiteX25" fmla="*/ 320296 w 414925"/>
              <a:gd name="connsiteY25" fmla="*/ 112650 h 607780"/>
              <a:gd name="connsiteX26" fmla="*/ 320296 w 414925"/>
              <a:gd name="connsiteY26" fmla="*/ 279270 h 607780"/>
              <a:gd name="connsiteX27" fmla="*/ 207462 w 414925"/>
              <a:gd name="connsiteY27" fmla="*/ 391920 h 607780"/>
              <a:gd name="connsiteX28" fmla="*/ 94628 w 414925"/>
              <a:gd name="connsiteY28" fmla="*/ 279270 h 607780"/>
              <a:gd name="connsiteX29" fmla="*/ 94628 w 414925"/>
              <a:gd name="connsiteY29" fmla="*/ 112650 h 607780"/>
              <a:gd name="connsiteX30" fmla="*/ 207462 w 414925"/>
              <a:gd name="connsiteY30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4925" h="607780">
                <a:moveTo>
                  <a:pt x="53949" y="197442"/>
                </a:moveTo>
                <a:lnTo>
                  <a:pt x="53949" y="279091"/>
                </a:lnTo>
                <a:cubicBezTo>
                  <a:pt x="53949" y="320035"/>
                  <a:pt x="69948" y="358553"/>
                  <a:pt x="98946" y="387513"/>
                </a:cubicBezTo>
                <a:cubicBezTo>
                  <a:pt x="127944" y="416473"/>
                  <a:pt x="166465" y="432403"/>
                  <a:pt x="207463" y="432403"/>
                </a:cubicBezTo>
                <a:cubicBezTo>
                  <a:pt x="248460" y="432403"/>
                  <a:pt x="287029" y="416473"/>
                  <a:pt x="316027" y="387513"/>
                </a:cubicBezTo>
                <a:cubicBezTo>
                  <a:pt x="345025" y="358553"/>
                  <a:pt x="360976" y="320035"/>
                  <a:pt x="360976" y="279091"/>
                </a:cubicBezTo>
                <a:lnTo>
                  <a:pt x="360976" y="197442"/>
                </a:lnTo>
                <a:cubicBezTo>
                  <a:pt x="390784" y="197442"/>
                  <a:pt x="414925" y="221599"/>
                  <a:pt x="414925" y="251320"/>
                </a:cubicBezTo>
                <a:lnTo>
                  <a:pt x="414925" y="279091"/>
                </a:lnTo>
                <a:cubicBezTo>
                  <a:pt x="414925" y="307053"/>
                  <a:pt x="409449" y="334205"/>
                  <a:pt x="398641" y="359742"/>
                </a:cubicBezTo>
                <a:cubicBezTo>
                  <a:pt x="388165" y="384422"/>
                  <a:pt x="373214" y="406582"/>
                  <a:pt x="354167" y="425603"/>
                </a:cubicBezTo>
                <a:cubicBezTo>
                  <a:pt x="335121" y="444624"/>
                  <a:pt x="312932" y="459556"/>
                  <a:pt x="288219" y="470018"/>
                </a:cubicBezTo>
                <a:cubicBezTo>
                  <a:pt x="275220" y="475487"/>
                  <a:pt x="261792" y="479624"/>
                  <a:pt x="248031" y="482334"/>
                </a:cubicBezTo>
                <a:lnTo>
                  <a:pt x="248031" y="545675"/>
                </a:lnTo>
                <a:cubicBezTo>
                  <a:pt x="274839" y="553617"/>
                  <a:pt x="294409" y="578440"/>
                  <a:pt x="294409" y="607780"/>
                </a:cubicBezTo>
                <a:lnTo>
                  <a:pt x="120564" y="607780"/>
                </a:lnTo>
                <a:cubicBezTo>
                  <a:pt x="120564" y="578440"/>
                  <a:pt x="140086" y="553617"/>
                  <a:pt x="166894" y="545675"/>
                </a:cubicBezTo>
                <a:lnTo>
                  <a:pt x="166894" y="482334"/>
                </a:lnTo>
                <a:cubicBezTo>
                  <a:pt x="153133" y="479624"/>
                  <a:pt x="139705" y="475487"/>
                  <a:pt x="126706" y="470018"/>
                </a:cubicBezTo>
                <a:cubicBezTo>
                  <a:pt x="101994" y="459556"/>
                  <a:pt x="79805" y="444624"/>
                  <a:pt x="60758" y="425603"/>
                </a:cubicBezTo>
                <a:cubicBezTo>
                  <a:pt x="41712" y="406582"/>
                  <a:pt x="26760" y="384422"/>
                  <a:pt x="16333" y="359742"/>
                </a:cubicBezTo>
                <a:cubicBezTo>
                  <a:pt x="5476" y="334205"/>
                  <a:pt x="0" y="307053"/>
                  <a:pt x="0" y="279091"/>
                </a:cubicBezTo>
                <a:lnTo>
                  <a:pt x="0" y="251320"/>
                </a:lnTo>
                <a:cubicBezTo>
                  <a:pt x="0" y="221599"/>
                  <a:pt x="24142" y="197442"/>
                  <a:pt x="53949" y="197442"/>
                </a:cubicBezTo>
                <a:close/>
                <a:moveTo>
                  <a:pt x="207462" y="0"/>
                </a:moveTo>
                <a:cubicBezTo>
                  <a:pt x="269809" y="0"/>
                  <a:pt x="320296" y="50452"/>
                  <a:pt x="320296" y="112650"/>
                </a:cubicBezTo>
                <a:lnTo>
                  <a:pt x="320296" y="279270"/>
                </a:lnTo>
                <a:cubicBezTo>
                  <a:pt x="320296" y="341468"/>
                  <a:pt x="269809" y="391920"/>
                  <a:pt x="207462" y="391920"/>
                </a:cubicBezTo>
                <a:cubicBezTo>
                  <a:pt x="145163" y="391920"/>
                  <a:pt x="94628" y="341468"/>
                  <a:pt x="94628" y="279270"/>
                </a:cubicBezTo>
                <a:lnTo>
                  <a:pt x="94628" y="112650"/>
                </a:lnTo>
                <a:cubicBezTo>
                  <a:pt x="94628" y="50452"/>
                  <a:pt x="145163" y="0"/>
                  <a:pt x="20746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图标"/>
          <p:cNvSpPr>
            <a:spLocks noChangeAspect="1" noEditPoints="1" noChangeArrowheads="1"/>
          </p:cNvSpPr>
          <p:nvPr/>
        </p:nvSpPr>
        <p:spPr bwMode="auto">
          <a:xfrm>
            <a:off x="8350216" y="4865039"/>
            <a:ext cx="576000" cy="518446"/>
          </a:xfrm>
          <a:custGeom>
            <a:avLst/>
            <a:gdLst>
              <a:gd name="T0" fmla="*/ 56 w 12800"/>
              <a:gd name="T1" fmla="*/ 0 h 11520"/>
              <a:gd name="T2" fmla="*/ 0 w 12800"/>
              <a:gd name="T3" fmla="*/ 11464 h 11520"/>
              <a:gd name="T4" fmla="*/ 2337 w 12800"/>
              <a:gd name="T5" fmla="*/ 11520 h 11520"/>
              <a:gd name="T6" fmla="*/ 4424 w 12800"/>
              <a:gd name="T7" fmla="*/ 9322 h 11520"/>
              <a:gd name="T8" fmla="*/ 6706 w 12800"/>
              <a:gd name="T9" fmla="*/ 11520 h 11520"/>
              <a:gd name="T10" fmla="*/ 6762 w 12800"/>
              <a:gd name="T11" fmla="*/ 83 h 11520"/>
              <a:gd name="T12" fmla="*/ 2894 w 12800"/>
              <a:gd name="T13" fmla="*/ 7652 h 11520"/>
              <a:gd name="T14" fmla="*/ 1280 w 12800"/>
              <a:gd name="T15" fmla="*/ 6066 h 11520"/>
              <a:gd name="T16" fmla="*/ 2894 w 12800"/>
              <a:gd name="T17" fmla="*/ 7652 h 11520"/>
              <a:gd name="T18" fmla="*/ 1280 w 12800"/>
              <a:gd name="T19" fmla="*/ 5287 h 11520"/>
              <a:gd name="T20" fmla="*/ 2894 w 12800"/>
              <a:gd name="T21" fmla="*/ 3701 h 11520"/>
              <a:gd name="T22" fmla="*/ 2894 w 12800"/>
              <a:gd name="T23" fmla="*/ 2922 h 11520"/>
              <a:gd name="T24" fmla="*/ 1280 w 12800"/>
              <a:gd name="T25" fmla="*/ 1336 h 11520"/>
              <a:gd name="T26" fmla="*/ 2894 w 12800"/>
              <a:gd name="T27" fmla="*/ 2922 h 11520"/>
              <a:gd name="T28" fmla="*/ 3840 w 12800"/>
              <a:gd name="T29" fmla="*/ 7652 h 11520"/>
              <a:gd name="T30" fmla="*/ 5454 w 12800"/>
              <a:gd name="T31" fmla="*/ 6066 h 11520"/>
              <a:gd name="T32" fmla="*/ 5454 w 12800"/>
              <a:gd name="T33" fmla="*/ 5287 h 11520"/>
              <a:gd name="T34" fmla="*/ 3840 w 12800"/>
              <a:gd name="T35" fmla="*/ 3701 h 11520"/>
              <a:gd name="T36" fmla="*/ 5454 w 12800"/>
              <a:gd name="T37" fmla="*/ 5287 h 11520"/>
              <a:gd name="T38" fmla="*/ 3840 w 12800"/>
              <a:gd name="T39" fmla="*/ 2922 h 11520"/>
              <a:gd name="T40" fmla="*/ 5454 w 12800"/>
              <a:gd name="T41" fmla="*/ 1336 h 11520"/>
              <a:gd name="T42" fmla="*/ 12466 w 12800"/>
              <a:gd name="T43" fmla="*/ 3701 h 11520"/>
              <a:gd name="T44" fmla="*/ 7763 w 12800"/>
              <a:gd name="T45" fmla="*/ 4035 h 11520"/>
              <a:gd name="T46" fmla="*/ 7791 w 12800"/>
              <a:gd name="T47" fmla="*/ 11492 h 11520"/>
              <a:gd name="T48" fmla="*/ 9544 w 12800"/>
              <a:gd name="T49" fmla="*/ 10045 h 11520"/>
              <a:gd name="T50" fmla="*/ 11019 w 12800"/>
              <a:gd name="T51" fmla="*/ 11492 h 11520"/>
              <a:gd name="T52" fmla="*/ 12772 w 12800"/>
              <a:gd name="T53" fmla="*/ 11464 h 11520"/>
              <a:gd name="T54" fmla="*/ 12466 w 12800"/>
              <a:gd name="T55" fmla="*/ 3701 h 11520"/>
              <a:gd name="T56" fmla="*/ 8403 w 12800"/>
              <a:gd name="T57" fmla="*/ 8821 h 11520"/>
              <a:gd name="T58" fmla="*/ 12104 w 12800"/>
              <a:gd name="T59" fmla="*/ 8042 h 11520"/>
              <a:gd name="T60" fmla="*/ 12104 w 12800"/>
              <a:gd name="T61" fmla="*/ 7263 h 11520"/>
              <a:gd name="T62" fmla="*/ 8403 w 12800"/>
              <a:gd name="T63" fmla="*/ 6483 h 11520"/>
              <a:gd name="T64" fmla="*/ 12104 w 12800"/>
              <a:gd name="T65" fmla="*/ 7263 h 11520"/>
              <a:gd name="T66" fmla="*/ 8403 w 12800"/>
              <a:gd name="T67" fmla="*/ 5677 h 11520"/>
              <a:gd name="T68" fmla="*/ 12104 w 12800"/>
              <a:gd name="T69" fmla="*/ 4897 h 11520"/>
              <a:gd name="T70" fmla="*/ 12104 w 12800"/>
              <a:gd name="T71" fmla="*/ 5677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00" h="11520">
                <a:moveTo>
                  <a:pt x="6706" y="0"/>
                </a:moveTo>
                <a:lnTo>
                  <a:pt x="56" y="0"/>
                </a:lnTo>
                <a:cubicBezTo>
                  <a:pt x="28" y="0"/>
                  <a:pt x="0" y="28"/>
                  <a:pt x="0" y="83"/>
                </a:cubicBezTo>
                <a:lnTo>
                  <a:pt x="0" y="11464"/>
                </a:lnTo>
                <a:cubicBezTo>
                  <a:pt x="0" y="11492"/>
                  <a:pt x="28" y="11520"/>
                  <a:pt x="56" y="11520"/>
                </a:cubicBezTo>
                <a:lnTo>
                  <a:pt x="2337" y="11520"/>
                </a:lnTo>
                <a:lnTo>
                  <a:pt x="2337" y="9322"/>
                </a:lnTo>
                <a:lnTo>
                  <a:pt x="4424" y="9322"/>
                </a:lnTo>
                <a:lnTo>
                  <a:pt x="4424" y="11520"/>
                </a:lnTo>
                <a:lnTo>
                  <a:pt x="6706" y="11520"/>
                </a:lnTo>
                <a:cubicBezTo>
                  <a:pt x="6734" y="11520"/>
                  <a:pt x="6762" y="11492"/>
                  <a:pt x="6762" y="11464"/>
                </a:cubicBezTo>
                <a:lnTo>
                  <a:pt x="6762" y="83"/>
                </a:lnTo>
                <a:cubicBezTo>
                  <a:pt x="6762" y="28"/>
                  <a:pt x="6734" y="0"/>
                  <a:pt x="6706" y="0"/>
                </a:cubicBezTo>
                <a:close/>
                <a:moveTo>
                  <a:pt x="2894" y="7652"/>
                </a:moveTo>
                <a:lnTo>
                  <a:pt x="1280" y="7652"/>
                </a:lnTo>
                <a:lnTo>
                  <a:pt x="1280" y="6066"/>
                </a:lnTo>
                <a:lnTo>
                  <a:pt x="2894" y="6066"/>
                </a:lnTo>
                <a:lnTo>
                  <a:pt x="2894" y="7652"/>
                </a:lnTo>
                <a:close/>
                <a:moveTo>
                  <a:pt x="2894" y="5287"/>
                </a:moveTo>
                <a:lnTo>
                  <a:pt x="1280" y="5287"/>
                </a:lnTo>
                <a:lnTo>
                  <a:pt x="1280" y="3701"/>
                </a:lnTo>
                <a:lnTo>
                  <a:pt x="2894" y="3701"/>
                </a:lnTo>
                <a:lnTo>
                  <a:pt x="2894" y="5287"/>
                </a:lnTo>
                <a:close/>
                <a:moveTo>
                  <a:pt x="2894" y="2922"/>
                </a:moveTo>
                <a:lnTo>
                  <a:pt x="1280" y="2922"/>
                </a:lnTo>
                <a:lnTo>
                  <a:pt x="1280" y="1336"/>
                </a:lnTo>
                <a:lnTo>
                  <a:pt x="2894" y="1336"/>
                </a:lnTo>
                <a:lnTo>
                  <a:pt x="2894" y="2922"/>
                </a:lnTo>
                <a:close/>
                <a:moveTo>
                  <a:pt x="5454" y="7652"/>
                </a:moveTo>
                <a:lnTo>
                  <a:pt x="3840" y="7652"/>
                </a:lnTo>
                <a:lnTo>
                  <a:pt x="3840" y="6066"/>
                </a:lnTo>
                <a:lnTo>
                  <a:pt x="5454" y="6066"/>
                </a:lnTo>
                <a:lnTo>
                  <a:pt x="5454" y="7652"/>
                </a:lnTo>
                <a:close/>
                <a:moveTo>
                  <a:pt x="5454" y="5287"/>
                </a:moveTo>
                <a:lnTo>
                  <a:pt x="3840" y="5287"/>
                </a:lnTo>
                <a:lnTo>
                  <a:pt x="3840" y="3701"/>
                </a:lnTo>
                <a:lnTo>
                  <a:pt x="5454" y="3701"/>
                </a:lnTo>
                <a:lnTo>
                  <a:pt x="5454" y="5287"/>
                </a:lnTo>
                <a:close/>
                <a:moveTo>
                  <a:pt x="5454" y="2922"/>
                </a:moveTo>
                <a:lnTo>
                  <a:pt x="3840" y="2922"/>
                </a:lnTo>
                <a:lnTo>
                  <a:pt x="3840" y="1336"/>
                </a:lnTo>
                <a:lnTo>
                  <a:pt x="5454" y="1336"/>
                </a:lnTo>
                <a:lnTo>
                  <a:pt x="5454" y="2922"/>
                </a:lnTo>
                <a:close/>
                <a:moveTo>
                  <a:pt x="12466" y="3701"/>
                </a:moveTo>
                <a:lnTo>
                  <a:pt x="8097" y="3701"/>
                </a:lnTo>
                <a:cubicBezTo>
                  <a:pt x="7903" y="3701"/>
                  <a:pt x="7763" y="3840"/>
                  <a:pt x="7763" y="4035"/>
                </a:cubicBezTo>
                <a:lnTo>
                  <a:pt x="7763" y="11464"/>
                </a:lnTo>
                <a:cubicBezTo>
                  <a:pt x="7763" y="11492"/>
                  <a:pt x="7791" y="11492"/>
                  <a:pt x="7791" y="11492"/>
                </a:cubicBezTo>
                <a:lnTo>
                  <a:pt x="9544" y="11492"/>
                </a:lnTo>
                <a:lnTo>
                  <a:pt x="9544" y="10045"/>
                </a:lnTo>
                <a:lnTo>
                  <a:pt x="11019" y="10045"/>
                </a:lnTo>
                <a:lnTo>
                  <a:pt x="11019" y="11492"/>
                </a:lnTo>
                <a:lnTo>
                  <a:pt x="12744" y="11492"/>
                </a:lnTo>
                <a:cubicBezTo>
                  <a:pt x="12772" y="11492"/>
                  <a:pt x="12772" y="11464"/>
                  <a:pt x="12772" y="11464"/>
                </a:cubicBezTo>
                <a:lnTo>
                  <a:pt x="12772" y="4035"/>
                </a:lnTo>
                <a:cubicBezTo>
                  <a:pt x="12800" y="3868"/>
                  <a:pt x="12633" y="3701"/>
                  <a:pt x="12466" y="3701"/>
                </a:cubicBezTo>
                <a:close/>
                <a:moveTo>
                  <a:pt x="12104" y="8821"/>
                </a:moveTo>
                <a:lnTo>
                  <a:pt x="8403" y="8821"/>
                </a:lnTo>
                <a:lnTo>
                  <a:pt x="8403" y="8042"/>
                </a:lnTo>
                <a:lnTo>
                  <a:pt x="12104" y="8042"/>
                </a:lnTo>
                <a:lnTo>
                  <a:pt x="12104" y="8821"/>
                </a:lnTo>
                <a:close/>
                <a:moveTo>
                  <a:pt x="12104" y="7263"/>
                </a:moveTo>
                <a:lnTo>
                  <a:pt x="8403" y="7263"/>
                </a:lnTo>
                <a:lnTo>
                  <a:pt x="8403" y="6483"/>
                </a:lnTo>
                <a:lnTo>
                  <a:pt x="12104" y="6483"/>
                </a:lnTo>
                <a:lnTo>
                  <a:pt x="12104" y="7263"/>
                </a:lnTo>
                <a:close/>
                <a:moveTo>
                  <a:pt x="12104" y="5677"/>
                </a:moveTo>
                <a:lnTo>
                  <a:pt x="8403" y="5677"/>
                </a:lnTo>
                <a:lnTo>
                  <a:pt x="8403" y="4897"/>
                </a:lnTo>
                <a:lnTo>
                  <a:pt x="12104" y="4897"/>
                </a:lnTo>
                <a:lnTo>
                  <a:pt x="12104" y="5677"/>
                </a:lnTo>
                <a:close/>
                <a:moveTo>
                  <a:pt x="12104" y="5677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accent1"/>
              </a:solidFill>
            </a:endParaRPr>
          </a:p>
        </p:txBody>
      </p:sp>
      <p:sp>
        <p:nvSpPr>
          <p:cNvPr id="24" name="图标"/>
          <p:cNvSpPr>
            <a:spLocks noChangeAspect="1" noEditPoints="1"/>
          </p:cNvSpPr>
          <p:nvPr/>
        </p:nvSpPr>
        <p:spPr bwMode="auto">
          <a:xfrm>
            <a:off x="1594876" y="2036351"/>
            <a:ext cx="351370" cy="40258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3" name="图标"/>
          <p:cNvSpPr>
            <a:spLocks noChangeAspect="1" noEditPoints="1"/>
          </p:cNvSpPr>
          <p:nvPr/>
        </p:nvSpPr>
        <p:spPr bwMode="auto">
          <a:xfrm>
            <a:off x="1594876" y="3110063"/>
            <a:ext cx="351370" cy="40258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4" name="图标"/>
          <p:cNvSpPr>
            <a:spLocks noChangeAspect="1" noEditPoints="1"/>
          </p:cNvSpPr>
          <p:nvPr/>
        </p:nvSpPr>
        <p:spPr bwMode="auto">
          <a:xfrm>
            <a:off x="1594876" y="4183775"/>
            <a:ext cx="351370" cy="40258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5" name="图标"/>
          <p:cNvSpPr>
            <a:spLocks noChangeAspect="1" noEditPoints="1"/>
          </p:cNvSpPr>
          <p:nvPr/>
        </p:nvSpPr>
        <p:spPr bwMode="auto">
          <a:xfrm>
            <a:off x="1594876" y="5257486"/>
            <a:ext cx="351370" cy="402580"/>
          </a:xfrm>
          <a:custGeom>
            <a:avLst/>
            <a:gdLst>
              <a:gd name="T0" fmla="*/ 167 w 333"/>
              <a:gd name="T1" fmla="*/ 0 h 382"/>
              <a:gd name="T2" fmla="*/ 0 w 333"/>
              <a:gd name="T3" fmla="*/ 167 h 382"/>
              <a:gd name="T4" fmla="*/ 87 w 333"/>
              <a:gd name="T5" fmla="*/ 313 h 382"/>
              <a:gd name="T6" fmla="*/ 85 w 333"/>
              <a:gd name="T7" fmla="*/ 382 h 382"/>
              <a:gd name="T8" fmla="*/ 163 w 333"/>
              <a:gd name="T9" fmla="*/ 333 h 382"/>
              <a:gd name="T10" fmla="*/ 167 w 333"/>
              <a:gd name="T11" fmla="*/ 333 h 382"/>
              <a:gd name="T12" fmla="*/ 333 w 333"/>
              <a:gd name="T13" fmla="*/ 167 h 382"/>
              <a:gd name="T14" fmla="*/ 167 w 333"/>
              <a:gd name="T15" fmla="*/ 0 h 382"/>
              <a:gd name="T16" fmla="*/ 159 w 333"/>
              <a:gd name="T17" fmla="*/ 267 h 382"/>
              <a:gd name="T18" fmla="*/ 134 w 333"/>
              <a:gd name="T19" fmla="*/ 241 h 382"/>
              <a:gd name="T20" fmla="*/ 159 w 333"/>
              <a:gd name="T21" fmla="*/ 216 h 382"/>
              <a:gd name="T22" fmla="*/ 185 w 333"/>
              <a:gd name="T23" fmla="*/ 241 h 382"/>
              <a:gd name="T24" fmla="*/ 159 w 333"/>
              <a:gd name="T25" fmla="*/ 267 h 382"/>
              <a:gd name="T26" fmla="*/ 193 w 333"/>
              <a:gd name="T27" fmla="*/ 162 h 382"/>
              <a:gd name="T28" fmla="*/ 179 w 333"/>
              <a:gd name="T29" fmla="*/ 197 h 382"/>
              <a:gd name="T30" fmla="*/ 179 w 333"/>
              <a:gd name="T31" fmla="*/ 203 h 382"/>
              <a:gd name="T32" fmla="*/ 142 w 333"/>
              <a:gd name="T33" fmla="*/ 203 h 382"/>
              <a:gd name="T34" fmla="*/ 141 w 333"/>
              <a:gd name="T35" fmla="*/ 195 h 382"/>
              <a:gd name="T36" fmla="*/ 158 w 333"/>
              <a:gd name="T37" fmla="*/ 151 h 382"/>
              <a:gd name="T38" fmla="*/ 174 w 333"/>
              <a:gd name="T39" fmla="*/ 122 h 382"/>
              <a:gd name="T40" fmla="*/ 154 w 333"/>
              <a:gd name="T41" fmla="*/ 105 h 382"/>
              <a:gd name="T42" fmla="*/ 126 w 333"/>
              <a:gd name="T43" fmla="*/ 113 h 382"/>
              <a:gd name="T44" fmla="*/ 116 w 333"/>
              <a:gd name="T45" fmla="*/ 83 h 382"/>
              <a:gd name="T46" fmla="*/ 163 w 333"/>
              <a:gd name="T47" fmla="*/ 71 h 382"/>
              <a:gd name="T48" fmla="*/ 217 w 333"/>
              <a:gd name="T49" fmla="*/ 115 h 382"/>
              <a:gd name="T50" fmla="*/ 193 w 333"/>
              <a:gd name="T51" fmla="*/ 16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82">
                <a:moveTo>
                  <a:pt x="167" y="0"/>
                </a:moveTo>
                <a:cubicBezTo>
                  <a:pt x="75" y="0"/>
                  <a:pt x="0" y="75"/>
                  <a:pt x="0" y="167"/>
                </a:cubicBezTo>
                <a:cubicBezTo>
                  <a:pt x="0" y="230"/>
                  <a:pt x="35" y="284"/>
                  <a:pt x="87" y="313"/>
                </a:cubicBezTo>
                <a:lnTo>
                  <a:pt x="85" y="382"/>
                </a:lnTo>
                <a:lnTo>
                  <a:pt x="163" y="333"/>
                </a:lnTo>
                <a:cubicBezTo>
                  <a:pt x="164" y="333"/>
                  <a:pt x="166" y="333"/>
                  <a:pt x="167" y="333"/>
                </a:cubicBezTo>
                <a:cubicBezTo>
                  <a:pt x="259" y="333"/>
                  <a:pt x="333" y="259"/>
                  <a:pt x="333" y="167"/>
                </a:cubicBezTo>
                <a:cubicBezTo>
                  <a:pt x="333" y="75"/>
                  <a:pt x="259" y="0"/>
                  <a:pt x="167" y="0"/>
                </a:cubicBezTo>
                <a:close/>
                <a:moveTo>
                  <a:pt x="159" y="267"/>
                </a:moveTo>
                <a:cubicBezTo>
                  <a:pt x="144" y="267"/>
                  <a:pt x="134" y="256"/>
                  <a:pt x="134" y="241"/>
                </a:cubicBezTo>
                <a:cubicBezTo>
                  <a:pt x="134" y="226"/>
                  <a:pt x="145" y="216"/>
                  <a:pt x="159" y="216"/>
                </a:cubicBezTo>
                <a:cubicBezTo>
                  <a:pt x="175" y="216"/>
                  <a:pt x="184" y="226"/>
                  <a:pt x="185" y="241"/>
                </a:cubicBezTo>
                <a:cubicBezTo>
                  <a:pt x="185" y="256"/>
                  <a:pt x="175" y="267"/>
                  <a:pt x="159" y="267"/>
                </a:cubicBezTo>
                <a:close/>
                <a:moveTo>
                  <a:pt x="193" y="162"/>
                </a:moveTo>
                <a:cubicBezTo>
                  <a:pt x="183" y="174"/>
                  <a:pt x="179" y="185"/>
                  <a:pt x="179" y="197"/>
                </a:cubicBezTo>
                <a:lnTo>
                  <a:pt x="179" y="203"/>
                </a:lnTo>
                <a:lnTo>
                  <a:pt x="142" y="203"/>
                </a:lnTo>
                <a:lnTo>
                  <a:pt x="141" y="195"/>
                </a:lnTo>
                <a:cubicBezTo>
                  <a:pt x="140" y="181"/>
                  <a:pt x="145" y="166"/>
                  <a:pt x="158" y="151"/>
                </a:cubicBezTo>
                <a:cubicBezTo>
                  <a:pt x="167" y="140"/>
                  <a:pt x="174" y="131"/>
                  <a:pt x="174" y="122"/>
                </a:cubicBezTo>
                <a:cubicBezTo>
                  <a:pt x="174" y="112"/>
                  <a:pt x="168" y="106"/>
                  <a:pt x="154" y="105"/>
                </a:cubicBezTo>
                <a:cubicBezTo>
                  <a:pt x="144" y="105"/>
                  <a:pt x="133" y="108"/>
                  <a:pt x="126" y="113"/>
                </a:cubicBezTo>
                <a:lnTo>
                  <a:pt x="116" y="83"/>
                </a:lnTo>
                <a:cubicBezTo>
                  <a:pt x="126" y="77"/>
                  <a:pt x="143" y="71"/>
                  <a:pt x="163" y="71"/>
                </a:cubicBezTo>
                <a:cubicBezTo>
                  <a:pt x="200" y="71"/>
                  <a:pt x="217" y="92"/>
                  <a:pt x="217" y="115"/>
                </a:cubicBezTo>
                <a:cubicBezTo>
                  <a:pt x="217" y="136"/>
                  <a:pt x="204" y="150"/>
                  <a:pt x="193" y="162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45" name="文本"/>
          <p:cNvSpPr txBox="1"/>
          <p:nvPr/>
        </p:nvSpPr>
        <p:spPr>
          <a:xfrm>
            <a:off x="2203769" y="1942518"/>
            <a:ext cx="4068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46" name="文本"/>
          <p:cNvSpPr txBox="1"/>
          <p:nvPr/>
        </p:nvSpPr>
        <p:spPr>
          <a:xfrm>
            <a:off x="2203769" y="3018004"/>
            <a:ext cx="4068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47" name="文本"/>
          <p:cNvSpPr txBox="1"/>
          <p:nvPr/>
        </p:nvSpPr>
        <p:spPr>
          <a:xfrm>
            <a:off x="2203769" y="4093490"/>
            <a:ext cx="4068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48" name="文本"/>
          <p:cNvSpPr txBox="1"/>
          <p:nvPr/>
        </p:nvSpPr>
        <p:spPr>
          <a:xfrm>
            <a:off x="2203769" y="5168975"/>
            <a:ext cx="4068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2" grpId="0" animBg="1"/>
      <p:bldP spid="20" grpId="0" animBg="1"/>
      <p:bldP spid="31" grpId="1" animBg="1"/>
      <p:bldP spid="21" grpId="0" animBg="1"/>
      <p:bldP spid="24" grpId="0" animBg="1"/>
      <p:bldP spid="33" grpId="0" animBg="1"/>
      <p:bldP spid="34" grpId="0" animBg="1"/>
      <p:bldP spid="35" grpId="0" animBg="1"/>
      <p:bldP spid="45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（华表))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0" y="1898561"/>
            <a:ext cx="4735370" cy="4076928"/>
          </a:xfrm>
          <a:prstGeom prst="rect">
            <a:avLst/>
          </a:prstGeom>
        </p:spPr>
      </p:pic>
      <p:cxnSp>
        <p:nvCxnSpPr>
          <p:cNvPr id="32" name="直接连接符"/>
          <p:cNvCxnSpPr/>
          <p:nvPr/>
        </p:nvCxnSpPr>
        <p:spPr>
          <a:xfrm>
            <a:off x="3207224" y="2483284"/>
            <a:ext cx="3270914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"/>
          <p:cNvCxnSpPr/>
          <p:nvPr/>
        </p:nvCxnSpPr>
        <p:spPr>
          <a:xfrm>
            <a:off x="6023212" y="3937025"/>
            <a:ext cx="483438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"/>
          <p:cNvCxnSpPr/>
          <p:nvPr/>
        </p:nvCxnSpPr>
        <p:spPr>
          <a:xfrm>
            <a:off x="5758750" y="5393167"/>
            <a:ext cx="719388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形状"/>
          <p:cNvSpPr/>
          <p:nvPr/>
        </p:nvSpPr>
        <p:spPr>
          <a:xfrm>
            <a:off x="6478138" y="2066118"/>
            <a:ext cx="834332" cy="834332"/>
          </a:xfrm>
          <a:custGeom>
            <a:avLst/>
            <a:gdLst>
              <a:gd name="connsiteX0" fmla="*/ 0 w 954578"/>
              <a:gd name="connsiteY0" fmla="*/ 477289 h 954578"/>
              <a:gd name="connsiteX1" fmla="*/ 477289 w 954578"/>
              <a:gd name="connsiteY1" fmla="*/ 0 h 954578"/>
              <a:gd name="connsiteX2" fmla="*/ 954578 w 954578"/>
              <a:gd name="connsiteY2" fmla="*/ 477289 h 954578"/>
              <a:gd name="connsiteX3" fmla="*/ 477289 w 954578"/>
              <a:gd name="connsiteY3" fmla="*/ 954578 h 954578"/>
              <a:gd name="connsiteX4" fmla="*/ 0 w 954578"/>
              <a:gd name="connsiteY4" fmla="*/ 477289 h 9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78" h="954578">
                <a:moveTo>
                  <a:pt x="0" y="477289"/>
                </a:moveTo>
                <a:cubicBezTo>
                  <a:pt x="0" y="213690"/>
                  <a:pt x="213690" y="0"/>
                  <a:pt x="477289" y="0"/>
                </a:cubicBezTo>
                <a:cubicBezTo>
                  <a:pt x="740888" y="0"/>
                  <a:pt x="954578" y="213690"/>
                  <a:pt x="954578" y="477289"/>
                </a:cubicBezTo>
                <a:cubicBezTo>
                  <a:pt x="954578" y="740888"/>
                  <a:pt x="740888" y="954578"/>
                  <a:pt x="477289" y="954578"/>
                </a:cubicBezTo>
                <a:cubicBezTo>
                  <a:pt x="213690" y="954578"/>
                  <a:pt x="0" y="740888"/>
                  <a:pt x="0" y="477289"/>
                </a:cubicBezTo>
                <a:close/>
              </a:path>
            </a:pathLst>
          </a:cu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 dirty="0">
              <a:latin typeface="+mn-ea"/>
            </a:endParaRPr>
          </a:p>
        </p:txBody>
      </p:sp>
      <p:sp>
        <p:nvSpPr>
          <p:cNvPr id="38" name="形状"/>
          <p:cNvSpPr/>
          <p:nvPr/>
        </p:nvSpPr>
        <p:spPr>
          <a:xfrm>
            <a:off x="6478138" y="3519859"/>
            <a:ext cx="834332" cy="834332"/>
          </a:xfrm>
          <a:custGeom>
            <a:avLst/>
            <a:gdLst>
              <a:gd name="connsiteX0" fmla="*/ 0 w 954578"/>
              <a:gd name="connsiteY0" fmla="*/ 477289 h 954578"/>
              <a:gd name="connsiteX1" fmla="*/ 477289 w 954578"/>
              <a:gd name="connsiteY1" fmla="*/ 0 h 954578"/>
              <a:gd name="connsiteX2" fmla="*/ 954578 w 954578"/>
              <a:gd name="connsiteY2" fmla="*/ 477289 h 954578"/>
              <a:gd name="connsiteX3" fmla="*/ 477289 w 954578"/>
              <a:gd name="connsiteY3" fmla="*/ 954578 h 954578"/>
              <a:gd name="connsiteX4" fmla="*/ 0 w 954578"/>
              <a:gd name="connsiteY4" fmla="*/ 477289 h 9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78" h="954578">
                <a:moveTo>
                  <a:pt x="0" y="477289"/>
                </a:moveTo>
                <a:cubicBezTo>
                  <a:pt x="0" y="213690"/>
                  <a:pt x="213690" y="0"/>
                  <a:pt x="477289" y="0"/>
                </a:cubicBezTo>
                <a:cubicBezTo>
                  <a:pt x="740888" y="0"/>
                  <a:pt x="954578" y="213690"/>
                  <a:pt x="954578" y="477289"/>
                </a:cubicBezTo>
                <a:cubicBezTo>
                  <a:pt x="954578" y="740888"/>
                  <a:pt x="740888" y="954578"/>
                  <a:pt x="477289" y="954578"/>
                </a:cubicBezTo>
                <a:cubicBezTo>
                  <a:pt x="213690" y="954578"/>
                  <a:pt x="0" y="740888"/>
                  <a:pt x="0" y="477289"/>
                </a:cubicBezTo>
                <a:close/>
              </a:path>
            </a:pathLst>
          </a:custGeom>
          <a:solidFill>
            <a:schemeClr val="accent2"/>
          </a:solidFill>
          <a:ln w="158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sp>
        <p:nvSpPr>
          <p:cNvPr id="39" name="形状"/>
          <p:cNvSpPr/>
          <p:nvPr/>
        </p:nvSpPr>
        <p:spPr>
          <a:xfrm>
            <a:off x="6478138" y="4976001"/>
            <a:ext cx="834332" cy="834332"/>
          </a:xfrm>
          <a:custGeom>
            <a:avLst/>
            <a:gdLst>
              <a:gd name="connsiteX0" fmla="*/ 0 w 954578"/>
              <a:gd name="connsiteY0" fmla="*/ 477289 h 954578"/>
              <a:gd name="connsiteX1" fmla="*/ 477289 w 954578"/>
              <a:gd name="connsiteY1" fmla="*/ 0 h 954578"/>
              <a:gd name="connsiteX2" fmla="*/ 954578 w 954578"/>
              <a:gd name="connsiteY2" fmla="*/ 477289 h 954578"/>
              <a:gd name="connsiteX3" fmla="*/ 477289 w 954578"/>
              <a:gd name="connsiteY3" fmla="*/ 954578 h 954578"/>
              <a:gd name="connsiteX4" fmla="*/ 0 w 954578"/>
              <a:gd name="connsiteY4" fmla="*/ 477289 h 95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78" h="954578">
                <a:moveTo>
                  <a:pt x="0" y="477289"/>
                </a:moveTo>
                <a:cubicBezTo>
                  <a:pt x="0" y="213690"/>
                  <a:pt x="213690" y="0"/>
                  <a:pt x="477289" y="0"/>
                </a:cubicBezTo>
                <a:cubicBezTo>
                  <a:pt x="740888" y="0"/>
                  <a:pt x="954578" y="213690"/>
                  <a:pt x="954578" y="477289"/>
                </a:cubicBezTo>
                <a:cubicBezTo>
                  <a:pt x="954578" y="740888"/>
                  <a:pt x="740888" y="954578"/>
                  <a:pt x="477289" y="954578"/>
                </a:cubicBezTo>
                <a:cubicBezTo>
                  <a:pt x="213690" y="954578"/>
                  <a:pt x="0" y="740888"/>
                  <a:pt x="0" y="477289"/>
                </a:cubicBezTo>
                <a:close/>
              </a:path>
            </a:pathLst>
          </a:custGeom>
          <a:solidFill>
            <a:schemeClr val="accent1"/>
          </a:solidFill>
          <a:ln w="158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>
              <a:latin typeface="+mn-ea"/>
            </a:endParaRPr>
          </a:p>
        </p:txBody>
      </p:sp>
      <p:sp>
        <p:nvSpPr>
          <p:cNvPr id="43" name="图标"/>
          <p:cNvSpPr>
            <a:spLocks noChangeAspect="1" noEditPoints="1"/>
          </p:cNvSpPr>
          <p:nvPr/>
        </p:nvSpPr>
        <p:spPr bwMode="auto">
          <a:xfrm>
            <a:off x="6792171" y="2274709"/>
            <a:ext cx="263416" cy="360000"/>
          </a:xfrm>
          <a:custGeom>
            <a:avLst/>
            <a:gdLst>
              <a:gd name="T0" fmla="*/ 58 w 443"/>
              <a:gd name="T1" fmla="*/ 98 h 605"/>
              <a:gd name="T2" fmla="*/ 49 w 443"/>
              <a:gd name="T3" fmla="*/ 605 h 605"/>
              <a:gd name="T4" fmla="*/ 443 w 443"/>
              <a:gd name="T5" fmla="*/ 149 h 605"/>
              <a:gd name="T6" fmla="*/ 410 w 443"/>
              <a:gd name="T7" fmla="*/ 159 h 605"/>
              <a:gd name="T8" fmla="*/ 51 w 443"/>
              <a:gd name="T9" fmla="*/ 570 h 605"/>
              <a:gd name="T10" fmla="*/ 192 w 443"/>
              <a:gd name="T11" fmla="*/ 64 h 605"/>
              <a:gd name="T12" fmla="*/ 252 w 443"/>
              <a:gd name="T13" fmla="*/ 64 h 605"/>
              <a:gd name="T14" fmla="*/ 221 w 443"/>
              <a:gd name="T15" fmla="*/ 96 h 605"/>
              <a:gd name="T16" fmla="*/ 155 w 443"/>
              <a:gd name="T17" fmla="*/ 66 h 605"/>
              <a:gd name="T18" fmla="*/ 81 w 443"/>
              <a:gd name="T19" fmla="*/ 153 h 605"/>
              <a:gd name="T20" fmla="*/ 362 w 443"/>
              <a:gd name="T21" fmla="*/ 153 h 605"/>
              <a:gd name="T22" fmla="*/ 288 w 443"/>
              <a:gd name="T23" fmla="*/ 66 h 605"/>
              <a:gd name="T24" fmla="*/ 155 w 443"/>
              <a:gd name="T25" fmla="*/ 66 h 605"/>
              <a:gd name="T26" fmla="*/ 156 w 443"/>
              <a:gd name="T27" fmla="*/ 459 h 605"/>
              <a:gd name="T28" fmla="*/ 107 w 443"/>
              <a:gd name="T29" fmla="*/ 473 h 605"/>
              <a:gd name="T30" fmla="*/ 97 w 443"/>
              <a:gd name="T31" fmla="*/ 484 h 605"/>
              <a:gd name="T32" fmla="*/ 156 w 443"/>
              <a:gd name="T33" fmla="*/ 489 h 605"/>
              <a:gd name="T34" fmla="*/ 94 w 443"/>
              <a:gd name="T35" fmla="*/ 519 h 605"/>
              <a:gd name="T36" fmla="*/ 172 w 443"/>
              <a:gd name="T37" fmla="*/ 481 h 605"/>
              <a:gd name="T38" fmla="*/ 172 w 443"/>
              <a:gd name="T39" fmla="*/ 456 h 605"/>
              <a:gd name="T40" fmla="*/ 78 w 443"/>
              <a:gd name="T41" fmla="*/ 461 h 605"/>
              <a:gd name="T42" fmla="*/ 152 w 443"/>
              <a:gd name="T43" fmla="*/ 539 h 605"/>
              <a:gd name="T44" fmla="*/ 152 w 443"/>
              <a:gd name="T45" fmla="*/ 237 h 605"/>
              <a:gd name="T46" fmla="*/ 107 w 443"/>
              <a:gd name="T47" fmla="*/ 251 h 605"/>
              <a:gd name="T48" fmla="*/ 123 w 443"/>
              <a:gd name="T49" fmla="*/ 291 h 605"/>
              <a:gd name="T50" fmla="*/ 94 w 443"/>
              <a:gd name="T51" fmla="*/ 302 h 605"/>
              <a:gd name="T52" fmla="*/ 152 w 443"/>
              <a:gd name="T53" fmla="*/ 222 h 605"/>
              <a:gd name="T54" fmla="*/ 78 w 443"/>
              <a:gd name="T55" fmla="*/ 300 h 605"/>
              <a:gd name="T56" fmla="*/ 171 w 443"/>
              <a:gd name="T57" fmla="*/ 255 h 605"/>
              <a:gd name="T58" fmla="*/ 170 w 443"/>
              <a:gd name="T59" fmla="*/ 234 h 605"/>
              <a:gd name="T60" fmla="*/ 156 w 443"/>
              <a:gd name="T61" fmla="*/ 357 h 605"/>
              <a:gd name="T62" fmla="*/ 97 w 443"/>
              <a:gd name="T63" fmla="*/ 372 h 605"/>
              <a:gd name="T64" fmla="*/ 156 w 443"/>
              <a:gd name="T65" fmla="*/ 412 h 605"/>
              <a:gd name="T66" fmla="*/ 171 w 443"/>
              <a:gd name="T67" fmla="*/ 345 h 605"/>
              <a:gd name="T68" fmla="*/ 78 w 443"/>
              <a:gd name="T69" fmla="*/ 349 h 605"/>
              <a:gd name="T70" fmla="*/ 156 w 443"/>
              <a:gd name="T71" fmla="*/ 427 h 605"/>
              <a:gd name="T72" fmla="*/ 205 w 443"/>
              <a:gd name="T73" fmla="*/ 330 h 605"/>
              <a:gd name="T74" fmla="*/ 232 w 443"/>
              <a:gd name="T75" fmla="*/ 513 h 605"/>
              <a:gd name="T76" fmla="*/ 356 w 443"/>
              <a:gd name="T77" fmla="*/ 475 h 605"/>
              <a:gd name="T78" fmla="*/ 227 w 443"/>
              <a:gd name="T79" fmla="*/ 508 h 605"/>
              <a:gd name="T80" fmla="*/ 356 w 443"/>
              <a:gd name="T81" fmla="*/ 360 h 605"/>
              <a:gd name="T82" fmla="*/ 227 w 443"/>
              <a:gd name="T83" fmla="*/ 291 h 605"/>
              <a:gd name="T84" fmla="*/ 227 w 443"/>
              <a:gd name="T85" fmla="*/ 25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43" h="605">
                <a:moveTo>
                  <a:pt x="34" y="159"/>
                </a:moveTo>
                <a:cubicBezTo>
                  <a:pt x="34" y="142"/>
                  <a:pt x="42" y="134"/>
                  <a:pt x="58" y="133"/>
                </a:cubicBezTo>
                <a:lnTo>
                  <a:pt x="58" y="98"/>
                </a:lnTo>
                <a:cubicBezTo>
                  <a:pt x="27" y="99"/>
                  <a:pt x="0" y="118"/>
                  <a:pt x="0" y="149"/>
                </a:cubicBezTo>
                <a:lnTo>
                  <a:pt x="0" y="556"/>
                </a:lnTo>
                <a:cubicBezTo>
                  <a:pt x="0" y="581"/>
                  <a:pt x="24" y="605"/>
                  <a:pt x="49" y="605"/>
                </a:cubicBezTo>
                <a:lnTo>
                  <a:pt x="394" y="605"/>
                </a:lnTo>
                <a:cubicBezTo>
                  <a:pt x="419" y="605"/>
                  <a:pt x="443" y="581"/>
                  <a:pt x="443" y="556"/>
                </a:cubicBezTo>
                <a:lnTo>
                  <a:pt x="443" y="149"/>
                </a:lnTo>
                <a:cubicBezTo>
                  <a:pt x="443" y="118"/>
                  <a:pt x="416" y="99"/>
                  <a:pt x="385" y="98"/>
                </a:cubicBezTo>
                <a:lnTo>
                  <a:pt x="385" y="133"/>
                </a:lnTo>
                <a:cubicBezTo>
                  <a:pt x="402" y="134"/>
                  <a:pt x="410" y="142"/>
                  <a:pt x="410" y="159"/>
                </a:cubicBezTo>
                <a:lnTo>
                  <a:pt x="410" y="545"/>
                </a:lnTo>
                <a:cubicBezTo>
                  <a:pt x="410" y="557"/>
                  <a:pt x="404" y="570"/>
                  <a:pt x="393" y="570"/>
                </a:cubicBezTo>
                <a:lnTo>
                  <a:pt x="51" y="570"/>
                </a:lnTo>
                <a:cubicBezTo>
                  <a:pt x="37" y="570"/>
                  <a:pt x="34" y="556"/>
                  <a:pt x="34" y="542"/>
                </a:cubicBezTo>
                <a:lnTo>
                  <a:pt x="34" y="159"/>
                </a:lnTo>
                <a:close/>
                <a:moveTo>
                  <a:pt x="192" y="64"/>
                </a:moveTo>
                <a:cubicBezTo>
                  <a:pt x="192" y="50"/>
                  <a:pt x="205" y="37"/>
                  <a:pt x="219" y="37"/>
                </a:cubicBezTo>
                <a:lnTo>
                  <a:pt x="224" y="37"/>
                </a:lnTo>
                <a:cubicBezTo>
                  <a:pt x="238" y="37"/>
                  <a:pt x="252" y="50"/>
                  <a:pt x="252" y="64"/>
                </a:cubicBezTo>
                <a:lnTo>
                  <a:pt x="252" y="67"/>
                </a:lnTo>
                <a:cubicBezTo>
                  <a:pt x="252" y="83"/>
                  <a:pt x="238" y="96"/>
                  <a:pt x="222" y="96"/>
                </a:cubicBezTo>
                <a:lnTo>
                  <a:pt x="221" y="96"/>
                </a:lnTo>
                <a:cubicBezTo>
                  <a:pt x="205" y="96"/>
                  <a:pt x="192" y="83"/>
                  <a:pt x="192" y="67"/>
                </a:cubicBezTo>
                <a:lnTo>
                  <a:pt x="192" y="64"/>
                </a:lnTo>
                <a:close/>
                <a:moveTo>
                  <a:pt x="155" y="66"/>
                </a:moveTo>
                <a:lnTo>
                  <a:pt x="106" y="66"/>
                </a:lnTo>
                <a:cubicBezTo>
                  <a:pt x="89" y="66"/>
                  <a:pt x="81" y="74"/>
                  <a:pt x="81" y="90"/>
                </a:cubicBezTo>
                <a:lnTo>
                  <a:pt x="81" y="153"/>
                </a:lnTo>
                <a:cubicBezTo>
                  <a:pt x="81" y="164"/>
                  <a:pt x="88" y="175"/>
                  <a:pt x="98" y="175"/>
                </a:cubicBezTo>
                <a:lnTo>
                  <a:pt x="345" y="175"/>
                </a:lnTo>
                <a:cubicBezTo>
                  <a:pt x="355" y="175"/>
                  <a:pt x="362" y="164"/>
                  <a:pt x="362" y="153"/>
                </a:cubicBezTo>
                <a:lnTo>
                  <a:pt x="362" y="90"/>
                </a:lnTo>
                <a:cubicBezTo>
                  <a:pt x="362" y="74"/>
                  <a:pt x="354" y="66"/>
                  <a:pt x="337" y="66"/>
                </a:cubicBezTo>
                <a:lnTo>
                  <a:pt x="288" y="66"/>
                </a:lnTo>
                <a:cubicBezTo>
                  <a:pt x="288" y="32"/>
                  <a:pt x="260" y="0"/>
                  <a:pt x="227" y="0"/>
                </a:cubicBezTo>
                <a:lnTo>
                  <a:pt x="216" y="0"/>
                </a:lnTo>
                <a:cubicBezTo>
                  <a:pt x="184" y="0"/>
                  <a:pt x="155" y="32"/>
                  <a:pt x="155" y="66"/>
                </a:cubicBezTo>
                <a:close/>
                <a:moveTo>
                  <a:pt x="94" y="464"/>
                </a:moveTo>
                <a:cubicBezTo>
                  <a:pt x="94" y="460"/>
                  <a:pt x="95" y="459"/>
                  <a:pt x="98" y="459"/>
                </a:cubicBezTo>
                <a:lnTo>
                  <a:pt x="156" y="459"/>
                </a:lnTo>
                <a:lnTo>
                  <a:pt x="156" y="464"/>
                </a:lnTo>
                <a:cubicBezTo>
                  <a:pt x="156" y="469"/>
                  <a:pt x="132" y="483"/>
                  <a:pt x="127" y="485"/>
                </a:cubicBezTo>
                <a:cubicBezTo>
                  <a:pt x="123" y="482"/>
                  <a:pt x="114" y="473"/>
                  <a:pt x="107" y="473"/>
                </a:cubicBezTo>
                <a:lnTo>
                  <a:pt x="106" y="473"/>
                </a:lnTo>
                <a:cubicBezTo>
                  <a:pt x="102" y="473"/>
                  <a:pt x="97" y="479"/>
                  <a:pt x="97" y="482"/>
                </a:cubicBezTo>
                <a:lnTo>
                  <a:pt x="97" y="484"/>
                </a:lnTo>
                <a:cubicBezTo>
                  <a:pt x="97" y="488"/>
                  <a:pt x="118" y="511"/>
                  <a:pt x="123" y="511"/>
                </a:cubicBezTo>
                <a:lnTo>
                  <a:pt x="124" y="511"/>
                </a:lnTo>
                <a:cubicBezTo>
                  <a:pt x="128" y="511"/>
                  <a:pt x="152" y="492"/>
                  <a:pt x="156" y="489"/>
                </a:cubicBezTo>
                <a:cubicBezTo>
                  <a:pt x="156" y="497"/>
                  <a:pt x="160" y="524"/>
                  <a:pt x="152" y="524"/>
                </a:cubicBezTo>
                <a:lnTo>
                  <a:pt x="98" y="524"/>
                </a:lnTo>
                <a:cubicBezTo>
                  <a:pt x="95" y="524"/>
                  <a:pt x="94" y="523"/>
                  <a:pt x="94" y="519"/>
                </a:cubicBezTo>
                <a:lnTo>
                  <a:pt x="94" y="464"/>
                </a:lnTo>
                <a:close/>
                <a:moveTo>
                  <a:pt x="152" y="539"/>
                </a:moveTo>
                <a:cubicBezTo>
                  <a:pt x="181" y="539"/>
                  <a:pt x="170" y="508"/>
                  <a:pt x="172" y="481"/>
                </a:cubicBezTo>
                <a:cubicBezTo>
                  <a:pt x="173" y="467"/>
                  <a:pt x="207" y="455"/>
                  <a:pt x="210" y="443"/>
                </a:cubicBezTo>
                <a:lnTo>
                  <a:pt x="206" y="443"/>
                </a:lnTo>
                <a:cubicBezTo>
                  <a:pt x="195" y="443"/>
                  <a:pt x="179" y="452"/>
                  <a:pt x="172" y="456"/>
                </a:cubicBezTo>
                <a:cubicBezTo>
                  <a:pt x="168" y="451"/>
                  <a:pt x="164" y="444"/>
                  <a:pt x="155" y="444"/>
                </a:cubicBezTo>
                <a:lnTo>
                  <a:pt x="95" y="444"/>
                </a:lnTo>
                <a:cubicBezTo>
                  <a:pt x="86" y="444"/>
                  <a:pt x="78" y="452"/>
                  <a:pt x="78" y="461"/>
                </a:cubicBezTo>
                <a:lnTo>
                  <a:pt x="78" y="522"/>
                </a:lnTo>
                <a:cubicBezTo>
                  <a:pt x="78" y="533"/>
                  <a:pt x="87" y="539"/>
                  <a:pt x="98" y="539"/>
                </a:cubicBezTo>
                <a:lnTo>
                  <a:pt x="152" y="539"/>
                </a:lnTo>
                <a:close/>
                <a:moveTo>
                  <a:pt x="94" y="242"/>
                </a:moveTo>
                <a:cubicBezTo>
                  <a:pt x="94" y="238"/>
                  <a:pt x="95" y="237"/>
                  <a:pt x="98" y="237"/>
                </a:cubicBezTo>
                <a:lnTo>
                  <a:pt x="152" y="237"/>
                </a:lnTo>
                <a:cubicBezTo>
                  <a:pt x="155" y="237"/>
                  <a:pt x="156" y="238"/>
                  <a:pt x="156" y="242"/>
                </a:cubicBezTo>
                <a:cubicBezTo>
                  <a:pt x="156" y="246"/>
                  <a:pt x="130" y="263"/>
                  <a:pt x="127" y="263"/>
                </a:cubicBezTo>
                <a:cubicBezTo>
                  <a:pt x="124" y="263"/>
                  <a:pt x="116" y="251"/>
                  <a:pt x="107" y="251"/>
                </a:cubicBezTo>
                <a:cubicBezTo>
                  <a:pt x="103" y="251"/>
                  <a:pt x="97" y="256"/>
                  <a:pt x="97" y="260"/>
                </a:cubicBezTo>
                <a:lnTo>
                  <a:pt x="97" y="262"/>
                </a:lnTo>
                <a:cubicBezTo>
                  <a:pt x="97" y="268"/>
                  <a:pt x="118" y="288"/>
                  <a:pt x="123" y="291"/>
                </a:cubicBezTo>
                <a:lnTo>
                  <a:pt x="156" y="266"/>
                </a:lnTo>
                <a:lnTo>
                  <a:pt x="156" y="302"/>
                </a:lnTo>
                <a:lnTo>
                  <a:pt x="94" y="302"/>
                </a:lnTo>
                <a:lnTo>
                  <a:pt x="94" y="242"/>
                </a:lnTo>
                <a:close/>
                <a:moveTo>
                  <a:pt x="170" y="234"/>
                </a:moveTo>
                <a:cubicBezTo>
                  <a:pt x="168" y="226"/>
                  <a:pt x="162" y="222"/>
                  <a:pt x="152" y="222"/>
                </a:cubicBezTo>
                <a:lnTo>
                  <a:pt x="98" y="222"/>
                </a:lnTo>
                <a:cubicBezTo>
                  <a:pt x="87" y="222"/>
                  <a:pt x="78" y="229"/>
                  <a:pt x="78" y="239"/>
                </a:cubicBezTo>
                <a:lnTo>
                  <a:pt x="78" y="300"/>
                </a:lnTo>
                <a:cubicBezTo>
                  <a:pt x="78" y="309"/>
                  <a:pt x="86" y="317"/>
                  <a:pt x="95" y="317"/>
                </a:cubicBezTo>
                <a:lnTo>
                  <a:pt x="155" y="317"/>
                </a:lnTo>
                <a:cubicBezTo>
                  <a:pt x="179" y="317"/>
                  <a:pt x="172" y="279"/>
                  <a:pt x="171" y="255"/>
                </a:cubicBezTo>
                <a:lnTo>
                  <a:pt x="210" y="222"/>
                </a:lnTo>
                <a:cubicBezTo>
                  <a:pt x="210" y="222"/>
                  <a:pt x="207" y="221"/>
                  <a:pt x="207" y="221"/>
                </a:cubicBezTo>
                <a:cubicBezTo>
                  <a:pt x="192" y="221"/>
                  <a:pt x="180" y="234"/>
                  <a:pt x="170" y="234"/>
                </a:cubicBezTo>
                <a:close/>
                <a:moveTo>
                  <a:pt x="94" y="349"/>
                </a:moveTo>
                <a:lnTo>
                  <a:pt x="156" y="349"/>
                </a:lnTo>
                <a:lnTo>
                  <a:pt x="156" y="357"/>
                </a:lnTo>
                <a:lnTo>
                  <a:pt x="127" y="375"/>
                </a:lnTo>
                <a:lnTo>
                  <a:pt x="108" y="361"/>
                </a:lnTo>
                <a:cubicBezTo>
                  <a:pt x="103" y="364"/>
                  <a:pt x="97" y="365"/>
                  <a:pt x="97" y="372"/>
                </a:cubicBezTo>
                <a:cubicBezTo>
                  <a:pt x="97" y="377"/>
                  <a:pt x="118" y="401"/>
                  <a:pt x="123" y="401"/>
                </a:cubicBezTo>
                <a:cubicBezTo>
                  <a:pt x="130" y="401"/>
                  <a:pt x="148" y="380"/>
                  <a:pt x="156" y="378"/>
                </a:cubicBezTo>
                <a:lnTo>
                  <a:pt x="156" y="412"/>
                </a:lnTo>
                <a:lnTo>
                  <a:pt x="94" y="412"/>
                </a:lnTo>
                <a:lnTo>
                  <a:pt x="94" y="349"/>
                </a:lnTo>
                <a:close/>
                <a:moveTo>
                  <a:pt x="171" y="345"/>
                </a:moveTo>
                <a:cubicBezTo>
                  <a:pt x="169" y="340"/>
                  <a:pt x="165" y="334"/>
                  <a:pt x="156" y="334"/>
                </a:cubicBezTo>
                <a:lnTo>
                  <a:pt x="94" y="334"/>
                </a:lnTo>
                <a:cubicBezTo>
                  <a:pt x="86" y="334"/>
                  <a:pt x="78" y="341"/>
                  <a:pt x="78" y="349"/>
                </a:cubicBezTo>
                <a:lnTo>
                  <a:pt x="78" y="412"/>
                </a:lnTo>
                <a:cubicBezTo>
                  <a:pt x="78" y="420"/>
                  <a:pt x="86" y="427"/>
                  <a:pt x="94" y="427"/>
                </a:cubicBezTo>
                <a:lnTo>
                  <a:pt x="156" y="427"/>
                </a:lnTo>
                <a:cubicBezTo>
                  <a:pt x="179" y="427"/>
                  <a:pt x="172" y="388"/>
                  <a:pt x="171" y="365"/>
                </a:cubicBezTo>
                <a:lnTo>
                  <a:pt x="210" y="333"/>
                </a:lnTo>
                <a:lnTo>
                  <a:pt x="205" y="330"/>
                </a:lnTo>
                <a:lnTo>
                  <a:pt x="171" y="345"/>
                </a:lnTo>
                <a:close/>
                <a:moveTo>
                  <a:pt x="227" y="508"/>
                </a:moveTo>
                <a:cubicBezTo>
                  <a:pt x="227" y="512"/>
                  <a:pt x="228" y="513"/>
                  <a:pt x="232" y="513"/>
                </a:cubicBezTo>
                <a:lnTo>
                  <a:pt x="351" y="513"/>
                </a:lnTo>
                <a:cubicBezTo>
                  <a:pt x="355" y="513"/>
                  <a:pt x="356" y="512"/>
                  <a:pt x="356" y="508"/>
                </a:cubicBezTo>
                <a:lnTo>
                  <a:pt x="356" y="475"/>
                </a:lnTo>
                <a:cubicBezTo>
                  <a:pt x="356" y="471"/>
                  <a:pt x="355" y="470"/>
                  <a:pt x="351" y="470"/>
                </a:cubicBezTo>
                <a:lnTo>
                  <a:pt x="227" y="470"/>
                </a:lnTo>
                <a:lnTo>
                  <a:pt x="227" y="508"/>
                </a:lnTo>
                <a:close/>
                <a:moveTo>
                  <a:pt x="227" y="401"/>
                </a:moveTo>
                <a:lnTo>
                  <a:pt x="356" y="401"/>
                </a:lnTo>
                <a:lnTo>
                  <a:pt x="356" y="360"/>
                </a:lnTo>
                <a:lnTo>
                  <a:pt x="227" y="360"/>
                </a:lnTo>
                <a:lnTo>
                  <a:pt x="227" y="401"/>
                </a:lnTo>
                <a:close/>
                <a:moveTo>
                  <a:pt x="227" y="291"/>
                </a:moveTo>
                <a:lnTo>
                  <a:pt x="321" y="291"/>
                </a:lnTo>
                <a:lnTo>
                  <a:pt x="321" y="250"/>
                </a:lnTo>
                <a:lnTo>
                  <a:pt x="227" y="250"/>
                </a:lnTo>
                <a:lnTo>
                  <a:pt x="227" y="2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60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4" name="图标"/>
          <p:cNvSpPr>
            <a:spLocks noChangeAspect="1" noEditPoints="1" noChangeArrowheads="1"/>
          </p:cNvSpPr>
          <p:nvPr/>
        </p:nvSpPr>
        <p:spPr bwMode="auto">
          <a:xfrm>
            <a:off x="6784054" y="3757025"/>
            <a:ext cx="270000" cy="360000"/>
          </a:xfrm>
          <a:custGeom>
            <a:avLst/>
            <a:gdLst>
              <a:gd name="T0" fmla="*/ 2147483647 w 77"/>
              <a:gd name="T1" fmla="*/ 0 h 106"/>
              <a:gd name="T2" fmla="*/ 2147483647 w 77"/>
              <a:gd name="T3" fmla="*/ 0 h 106"/>
              <a:gd name="T4" fmla="*/ 2147483647 w 77"/>
              <a:gd name="T5" fmla="*/ 2147483647 h 106"/>
              <a:gd name="T6" fmla="*/ 2147483647 w 77"/>
              <a:gd name="T7" fmla="*/ 2147483647 h 106"/>
              <a:gd name="T8" fmla="*/ 2147483647 w 77"/>
              <a:gd name="T9" fmla="*/ 2147483647 h 106"/>
              <a:gd name="T10" fmla="*/ 2147483647 w 77"/>
              <a:gd name="T11" fmla="*/ 2147483647 h 106"/>
              <a:gd name="T12" fmla="*/ 2147483647 w 77"/>
              <a:gd name="T13" fmla="*/ 2147483647 h 106"/>
              <a:gd name="T14" fmla="*/ 2147483647 w 77"/>
              <a:gd name="T15" fmla="*/ 2147483647 h 106"/>
              <a:gd name="T16" fmla="*/ 2147483647 w 77"/>
              <a:gd name="T17" fmla="*/ 2147483647 h 106"/>
              <a:gd name="T18" fmla="*/ 2147483647 w 77"/>
              <a:gd name="T19" fmla="*/ 2147483647 h 106"/>
              <a:gd name="T20" fmla="*/ 2147483647 w 77"/>
              <a:gd name="T21" fmla="*/ 2147483647 h 106"/>
              <a:gd name="T22" fmla="*/ 2147483647 w 77"/>
              <a:gd name="T23" fmla="*/ 2147483647 h 106"/>
              <a:gd name="T24" fmla="*/ 0 w 77"/>
              <a:gd name="T25" fmla="*/ 2147483647 h 106"/>
              <a:gd name="T26" fmla="*/ 0 w 77"/>
              <a:gd name="T27" fmla="*/ 2147483647 h 106"/>
              <a:gd name="T28" fmla="*/ 2147483647 w 77"/>
              <a:gd name="T29" fmla="*/ 0 h 106"/>
              <a:gd name="T30" fmla="*/ 2147483647 w 77"/>
              <a:gd name="T31" fmla="*/ 2147483647 h 106"/>
              <a:gd name="T32" fmla="*/ 2147483647 w 77"/>
              <a:gd name="T33" fmla="*/ 2147483647 h 106"/>
              <a:gd name="T34" fmla="*/ 2147483647 w 77"/>
              <a:gd name="T35" fmla="*/ 2147483647 h 106"/>
              <a:gd name="T36" fmla="*/ 2147483647 w 77"/>
              <a:gd name="T37" fmla="*/ 2147483647 h 106"/>
              <a:gd name="T38" fmla="*/ 2147483647 w 77"/>
              <a:gd name="T39" fmla="*/ 2147483647 h 106"/>
              <a:gd name="T40" fmla="*/ 2147483647 w 77"/>
              <a:gd name="T41" fmla="*/ 2147483647 h 106"/>
              <a:gd name="T42" fmla="*/ 2147483647 w 77"/>
              <a:gd name="T43" fmla="*/ 2147483647 h 106"/>
              <a:gd name="T44" fmla="*/ 2147483647 w 77"/>
              <a:gd name="T45" fmla="*/ 2147483647 h 106"/>
              <a:gd name="T46" fmla="*/ 2147483647 w 77"/>
              <a:gd name="T47" fmla="*/ 2147483647 h 106"/>
              <a:gd name="T48" fmla="*/ 2147483647 w 77"/>
              <a:gd name="T49" fmla="*/ 2147483647 h 106"/>
              <a:gd name="T50" fmla="*/ 2147483647 w 77"/>
              <a:gd name="T51" fmla="*/ 2147483647 h 106"/>
              <a:gd name="T52" fmla="*/ 2147483647 w 77"/>
              <a:gd name="T53" fmla="*/ 2147483647 h 106"/>
              <a:gd name="T54" fmla="*/ 2147483647 w 77"/>
              <a:gd name="T55" fmla="*/ 2147483647 h 106"/>
              <a:gd name="T56" fmla="*/ 2147483647 w 77"/>
              <a:gd name="T57" fmla="*/ 2147483647 h 106"/>
              <a:gd name="T58" fmla="*/ 2147483647 w 77"/>
              <a:gd name="T59" fmla="*/ 2147483647 h 106"/>
              <a:gd name="T60" fmla="*/ 2147483647 w 77"/>
              <a:gd name="T61" fmla="*/ 2147483647 h 106"/>
              <a:gd name="T62" fmla="*/ 2147483647 w 77"/>
              <a:gd name="T63" fmla="*/ 2147483647 h 106"/>
              <a:gd name="T64" fmla="*/ 2147483647 w 77"/>
              <a:gd name="T65" fmla="*/ 2147483647 h 106"/>
              <a:gd name="T66" fmla="*/ 2147483647 w 77"/>
              <a:gd name="T67" fmla="*/ 2147483647 h 106"/>
              <a:gd name="T68" fmla="*/ 2147483647 w 77"/>
              <a:gd name="T69" fmla="*/ 2147483647 h 106"/>
              <a:gd name="T70" fmla="*/ 2147483647 w 77"/>
              <a:gd name="T71" fmla="*/ 2147483647 h 106"/>
              <a:gd name="T72" fmla="*/ 2147483647 w 77"/>
              <a:gd name="T73" fmla="*/ 2147483647 h 106"/>
              <a:gd name="T74" fmla="*/ 2147483647 w 77"/>
              <a:gd name="T75" fmla="*/ 2147483647 h 106"/>
              <a:gd name="T76" fmla="*/ 2147483647 w 77"/>
              <a:gd name="T77" fmla="*/ 2147483647 h 106"/>
              <a:gd name="T78" fmla="*/ 2147483647 w 77"/>
              <a:gd name="T79" fmla="*/ 2147483647 h 106"/>
              <a:gd name="T80" fmla="*/ 2147483647 w 77"/>
              <a:gd name="T81" fmla="*/ 2147483647 h 106"/>
              <a:gd name="T82" fmla="*/ 2147483647 w 77"/>
              <a:gd name="T83" fmla="*/ 2147483647 h 106"/>
              <a:gd name="T84" fmla="*/ 2147483647 w 77"/>
              <a:gd name="T85" fmla="*/ 2147483647 h 106"/>
              <a:gd name="T86" fmla="*/ 2147483647 w 77"/>
              <a:gd name="T87" fmla="*/ 2147483647 h 106"/>
              <a:gd name="T88" fmla="*/ 2147483647 w 77"/>
              <a:gd name="T89" fmla="*/ 2147483647 h 106"/>
              <a:gd name="T90" fmla="*/ 2147483647 w 77"/>
              <a:gd name="T91" fmla="*/ 2147483647 h 106"/>
              <a:gd name="T92" fmla="*/ 2147483647 w 77"/>
              <a:gd name="T93" fmla="*/ 2147483647 h 106"/>
              <a:gd name="T94" fmla="*/ 2147483647 w 77"/>
              <a:gd name="T95" fmla="*/ 2147483647 h 106"/>
              <a:gd name="T96" fmla="*/ 2147483647 w 77"/>
              <a:gd name="T97" fmla="*/ 2147483647 h 106"/>
              <a:gd name="T98" fmla="*/ 2147483647 w 77"/>
              <a:gd name="T99" fmla="*/ 2147483647 h 106"/>
              <a:gd name="T100" fmla="*/ 2147483647 w 77"/>
              <a:gd name="T101" fmla="*/ 2147483647 h 106"/>
              <a:gd name="T102" fmla="*/ 2147483647 w 77"/>
              <a:gd name="T103" fmla="*/ 2147483647 h 106"/>
              <a:gd name="T104" fmla="*/ 2147483647 w 77"/>
              <a:gd name="T105" fmla="*/ 2147483647 h 106"/>
              <a:gd name="T106" fmla="*/ 2147483647 w 77"/>
              <a:gd name="T107" fmla="*/ 2147483647 h 106"/>
              <a:gd name="T108" fmla="*/ 2147483647 w 77"/>
              <a:gd name="T109" fmla="*/ 2147483647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图标"/>
          <p:cNvSpPr>
            <a:spLocks noChangeAspect="1" noEditPoints="1"/>
          </p:cNvSpPr>
          <p:nvPr/>
        </p:nvSpPr>
        <p:spPr bwMode="auto">
          <a:xfrm>
            <a:off x="6766865" y="5213167"/>
            <a:ext cx="304378" cy="360000"/>
          </a:xfrm>
          <a:custGeom>
            <a:avLst/>
            <a:gdLst>
              <a:gd name="T0" fmla="*/ 121 w 865"/>
              <a:gd name="T1" fmla="*/ 572 h 1009"/>
              <a:gd name="T2" fmla="*/ 213 w 865"/>
              <a:gd name="T3" fmla="*/ 571 h 1009"/>
              <a:gd name="T4" fmla="*/ 277 w 865"/>
              <a:gd name="T5" fmla="*/ 550 h 1009"/>
              <a:gd name="T6" fmla="*/ 393 w 865"/>
              <a:gd name="T7" fmla="*/ 793 h 1009"/>
              <a:gd name="T8" fmla="*/ 420 w 865"/>
              <a:gd name="T9" fmla="*/ 640 h 1009"/>
              <a:gd name="T10" fmla="*/ 401 w 865"/>
              <a:gd name="T11" fmla="*/ 631 h 1009"/>
              <a:gd name="T12" fmla="*/ 401 w 865"/>
              <a:gd name="T13" fmla="*/ 610 h 1009"/>
              <a:gd name="T14" fmla="*/ 485 w 865"/>
              <a:gd name="T15" fmla="*/ 610 h 1009"/>
              <a:gd name="T16" fmla="*/ 486 w 865"/>
              <a:gd name="T17" fmla="*/ 631 h 1009"/>
              <a:gd name="T18" fmla="*/ 466 w 865"/>
              <a:gd name="T19" fmla="*/ 640 h 1009"/>
              <a:gd name="T20" fmla="*/ 493 w 865"/>
              <a:gd name="T21" fmla="*/ 787 h 1009"/>
              <a:gd name="T22" fmla="*/ 592 w 865"/>
              <a:gd name="T23" fmla="*/ 559 h 1009"/>
              <a:gd name="T24" fmla="*/ 650 w 865"/>
              <a:gd name="T25" fmla="*/ 567 h 1009"/>
              <a:gd name="T26" fmla="*/ 736 w 865"/>
              <a:gd name="T27" fmla="*/ 567 h 1009"/>
              <a:gd name="T28" fmla="*/ 853 w 865"/>
              <a:gd name="T29" fmla="*/ 932 h 1009"/>
              <a:gd name="T30" fmla="*/ 734 w 865"/>
              <a:gd name="T31" fmla="*/ 974 h 1009"/>
              <a:gd name="T32" fmla="*/ 717 w 865"/>
              <a:gd name="T33" fmla="*/ 919 h 1009"/>
              <a:gd name="T34" fmla="*/ 680 w 865"/>
              <a:gd name="T35" fmla="*/ 984 h 1009"/>
              <a:gd name="T36" fmla="*/ 165 w 865"/>
              <a:gd name="T37" fmla="*/ 987 h 1009"/>
              <a:gd name="T38" fmla="*/ 127 w 865"/>
              <a:gd name="T39" fmla="*/ 919 h 1009"/>
              <a:gd name="T40" fmla="*/ 109 w 865"/>
              <a:gd name="T41" fmla="*/ 977 h 1009"/>
              <a:gd name="T42" fmla="*/ 0 w 865"/>
              <a:gd name="T43" fmla="*/ 932 h 1009"/>
              <a:gd name="T44" fmla="*/ 121 w 865"/>
              <a:gd name="T45" fmla="*/ 572 h 1009"/>
              <a:gd name="T46" fmla="*/ 249 w 865"/>
              <a:gd name="T47" fmla="*/ 390 h 1009"/>
              <a:gd name="T48" fmla="*/ 249 w 865"/>
              <a:gd name="T49" fmla="*/ 390 h 1009"/>
              <a:gd name="T50" fmla="*/ 219 w 865"/>
              <a:gd name="T51" fmla="*/ 355 h 1009"/>
              <a:gd name="T52" fmla="*/ 209 w 865"/>
              <a:gd name="T53" fmla="*/ 288 h 1009"/>
              <a:gd name="T54" fmla="*/ 209 w 865"/>
              <a:gd name="T55" fmla="*/ 280 h 1009"/>
              <a:gd name="T56" fmla="*/ 216 w 865"/>
              <a:gd name="T57" fmla="*/ 275 h 1009"/>
              <a:gd name="T58" fmla="*/ 220 w 865"/>
              <a:gd name="T59" fmla="*/ 272 h 1009"/>
              <a:gd name="T60" fmla="*/ 268 w 865"/>
              <a:gd name="T61" fmla="*/ 64 h 1009"/>
              <a:gd name="T62" fmla="*/ 571 w 865"/>
              <a:gd name="T63" fmla="*/ 57 h 1009"/>
              <a:gd name="T64" fmla="*/ 629 w 865"/>
              <a:gd name="T65" fmla="*/ 270 h 1009"/>
              <a:gd name="T66" fmla="*/ 637 w 865"/>
              <a:gd name="T67" fmla="*/ 275 h 1009"/>
              <a:gd name="T68" fmla="*/ 644 w 865"/>
              <a:gd name="T69" fmla="*/ 280 h 1009"/>
              <a:gd name="T70" fmla="*/ 645 w 865"/>
              <a:gd name="T71" fmla="*/ 288 h 1009"/>
              <a:gd name="T72" fmla="*/ 635 w 865"/>
              <a:gd name="T73" fmla="*/ 354 h 1009"/>
              <a:gd name="T74" fmla="*/ 606 w 865"/>
              <a:gd name="T75" fmla="*/ 389 h 1009"/>
              <a:gd name="T76" fmla="*/ 443 w 865"/>
              <a:gd name="T77" fmla="*/ 536 h 1009"/>
              <a:gd name="T78" fmla="*/ 403 w 865"/>
              <a:gd name="T79" fmla="*/ 532 h 1009"/>
              <a:gd name="T80" fmla="*/ 249 w 865"/>
              <a:gd name="T81" fmla="*/ 390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65" h="1009">
                <a:moveTo>
                  <a:pt x="121" y="572"/>
                </a:moveTo>
                <a:cubicBezTo>
                  <a:pt x="154" y="572"/>
                  <a:pt x="185" y="571"/>
                  <a:pt x="213" y="571"/>
                </a:cubicBezTo>
                <a:cubicBezTo>
                  <a:pt x="240" y="574"/>
                  <a:pt x="262" y="567"/>
                  <a:pt x="277" y="550"/>
                </a:cubicBezTo>
                <a:lnTo>
                  <a:pt x="393" y="793"/>
                </a:lnTo>
                <a:lnTo>
                  <a:pt x="420" y="640"/>
                </a:lnTo>
                <a:lnTo>
                  <a:pt x="401" y="631"/>
                </a:lnTo>
                <a:lnTo>
                  <a:pt x="401" y="610"/>
                </a:lnTo>
                <a:lnTo>
                  <a:pt x="485" y="610"/>
                </a:lnTo>
                <a:lnTo>
                  <a:pt x="486" y="631"/>
                </a:lnTo>
                <a:lnTo>
                  <a:pt x="466" y="640"/>
                </a:lnTo>
                <a:lnTo>
                  <a:pt x="493" y="787"/>
                </a:lnTo>
                <a:lnTo>
                  <a:pt x="592" y="559"/>
                </a:lnTo>
                <a:cubicBezTo>
                  <a:pt x="607" y="567"/>
                  <a:pt x="627" y="569"/>
                  <a:pt x="650" y="567"/>
                </a:cubicBezTo>
                <a:cubicBezTo>
                  <a:pt x="677" y="567"/>
                  <a:pt x="705" y="567"/>
                  <a:pt x="736" y="567"/>
                </a:cubicBezTo>
                <a:cubicBezTo>
                  <a:pt x="815" y="641"/>
                  <a:pt x="865" y="818"/>
                  <a:pt x="853" y="932"/>
                </a:cubicBezTo>
                <a:cubicBezTo>
                  <a:pt x="828" y="949"/>
                  <a:pt x="786" y="963"/>
                  <a:pt x="734" y="974"/>
                </a:cubicBezTo>
                <a:lnTo>
                  <a:pt x="717" y="919"/>
                </a:lnTo>
                <a:lnTo>
                  <a:pt x="680" y="984"/>
                </a:lnTo>
                <a:cubicBezTo>
                  <a:pt x="527" y="1007"/>
                  <a:pt x="314" y="1009"/>
                  <a:pt x="165" y="987"/>
                </a:cubicBezTo>
                <a:lnTo>
                  <a:pt x="127" y="919"/>
                </a:lnTo>
                <a:lnTo>
                  <a:pt x="109" y="977"/>
                </a:lnTo>
                <a:cubicBezTo>
                  <a:pt x="58" y="966"/>
                  <a:pt x="19" y="951"/>
                  <a:pt x="0" y="932"/>
                </a:cubicBezTo>
                <a:cubicBezTo>
                  <a:pt x="2" y="832"/>
                  <a:pt x="20" y="659"/>
                  <a:pt x="121" y="572"/>
                </a:cubicBezTo>
                <a:close/>
                <a:moveTo>
                  <a:pt x="249" y="390"/>
                </a:moveTo>
                <a:lnTo>
                  <a:pt x="249" y="390"/>
                </a:lnTo>
                <a:cubicBezTo>
                  <a:pt x="236" y="383"/>
                  <a:pt x="226" y="371"/>
                  <a:pt x="219" y="355"/>
                </a:cubicBezTo>
                <a:cubicBezTo>
                  <a:pt x="212" y="338"/>
                  <a:pt x="209" y="315"/>
                  <a:pt x="209" y="288"/>
                </a:cubicBezTo>
                <a:lnTo>
                  <a:pt x="209" y="280"/>
                </a:lnTo>
                <a:lnTo>
                  <a:pt x="216" y="275"/>
                </a:lnTo>
                <a:cubicBezTo>
                  <a:pt x="218" y="274"/>
                  <a:pt x="219" y="273"/>
                  <a:pt x="220" y="272"/>
                </a:cubicBezTo>
                <a:cubicBezTo>
                  <a:pt x="205" y="158"/>
                  <a:pt x="218" y="105"/>
                  <a:pt x="268" y="64"/>
                </a:cubicBezTo>
                <a:cubicBezTo>
                  <a:pt x="345" y="0"/>
                  <a:pt x="492" y="0"/>
                  <a:pt x="571" y="57"/>
                </a:cubicBezTo>
                <a:cubicBezTo>
                  <a:pt x="624" y="96"/>
                  <a:pt x="643" y="166"/>
                  <a:pt x="629" y="270"/>
                </a:cubicBezTo>
                <a:cubicBezTo>
                  <a:pt x="632" y="271"/>
                  <a:pt x="635" y="273"/>
                  <a:pt x="637" y="275"/>
                </a:cubicBezTo>
                <a:lnTo>
                  <a:pt x="644" y="280"/>
                </a:lnTo>
                <a:lnTo>
                  <a:pt x="645" y="288"/>
                </a:lnTo>
                <a:cubicBezTo>
                  <a:pt x="645" y="315"/>
                  <a:pt x="642" y="337"/>
                  <a:pt x="635" y="354"/>
                </a:cubicBezTo>
                <a:cubicBezTo>
                  <a:pt x="628" y="370"/>
                  <a:pt x="619" y="382"/>
                  <a:pt x="606" y="389"/>
                </a:cubicBezTo>
                <a:cubicBezTo>
                  <a:pt x="585" y="456"/>
                  <a:pt x="515" y="528"/>
                  <a:pt x="443" y="536"/>
                </a:cubicBezTo>
                <a:cubicBezTo>
                  <a:pt x="430" y="537"/>
                  <a:pt x="415" y="537"/>
                  <a:pt x="403" y="532"/>
                </a:cubicBezTo>
                <a:cubicBezTo>
                  <a:pt x="324" y="504"/>
                  <a:pt x="274" y="472"/>
                  <a:pt x="249" y="39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60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文本"/>
          <p:cNvSpPr/>
          <p:nvPr/>
        </p:nvSpPr>
        <p:spPr>
          <a:xfrm>
            <a:off x="7532108" y="2181759"/>
            <a:ext cx="3614011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单击此处添加您的文字内容，或复制文本粘贴至此，模板内素材元素独立，修改方便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1" name="文本"/>
          <p:cNvSpPr/>
          <p:nvPr/>
        </p:nvSpPr>
        <p:spPr>
          <a:xfrm>
            <a:off x="7532108" y="3635500"/>
            <a:ext cx="3614011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单击此处添加您的文字内容，或复制文本粘贴至此，模板内素材元素独立，修改方便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2" name="文本"/>
          <p:cNvSpPr/>
          <p:nvPr/>
        </p:nvSpPr>
        <p:spPr>
          <a:xfrm>
            <a:off x="7532108" y="5089241"/>
            <a:ext cx="3614011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单击此处添加您的文字内容，或复制文本粘贴至此，模板内素材元素独立，修改方便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（战士))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2604" b="7783"/>
          <a:stretch>
            <a:fillRect/>
          </a:stretch>
        </p:blipFill>
        <p:spPr>
          <a:xfrm>
            <a:off x="87081" y="3099105"/>
            <a:ext cx="3921496" cy="3509920"/>
          </a:xfrm>
          <a:prstGeom prst="rect">
            <a:avLst/>
          </a:prstGeom>
        </p:spPr>
      </p:pic>
      <p:pic>
        <p:nvPicPr>
          <p:cNvPr id="15" name="图片（光芒))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16" name="图片（虚云)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29" name="图片（长城)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30" name="图片（小鸟))" descr="C:\Users\Administrator\Desktop\素材\素材中国 sccn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66644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（小鸟))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4643765" y="3845998"/>
            <a:ext cx="2385391" cy="874644"/>
          </a:xfrm>
          <a:prstGeom prst="rect">
            <a:avLst/>
          </a:prstGeom>
        </p:spPr>
      </p:pic>
      <p:pic>
        <p:nvPicPr>
          <p:cNvPr id="32" name="图片（绸带))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00" y="5005041"/>
            <a:ext cx="12193200" cy="1852959"/>
          </a:xfrm>
          <a:prstGeom prst="rect">
            <a:avLst/>
          </a:prstGeom>
        </p:spPr>
      </p:pic>
      <p:pic>
        <p:nvPicPr>
          <p:cNvPr id="33" name="图片（亮光))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16776" r="6201" b="32008"/>
          <a:stretch>
            <a:fillRect/>
          </a:stretch>
        </p:blipFill>
        <p:spPr>
          <a:xfrm>
            <a:off x="313136" y="4117105"/>
            <a:ext cx="3607898" cy="2341580"/>
          </a:xfrm>
          <a:prstGeom prst="rect">
            <a:avLst/>
          </a:prstGeom>
        </p:spPr>
      </p:pic>
      <p:pic>
        <p:nvPicPr>
          <p:cNvPr id="34" name="图片（红巾))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46431"/>
            <a:ext cx="4919552" cy="1420921"/>
          </a:xfrm>
          <a:prstGeom prst="rect">
            <a:avLst/>
          </a:prstGeom>
        </p:spPr>
      </p:pic>
      <p:sp>
        <p:nvSpPr>
          <p:cNvPr id="35" name="文本"/>
          <p:cNvSpPr txBox="1"/>
          <p:nvPr/>
        </p:nvSpPr>
        <p:spPr>
          <a:xfrm>
            <a:off x="2718000" y="2699886"/>
            <a:ext cx="8280000" cy="418191"/>
          </a:xfrm>
          <a:prstGeom prst="rect">
            <a:avLst/>
          </a:prstGeom>
        </p:spPr>
        <p:txBody>
          <a:bodyPr wrap="square" lIns="14400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单击此处添加您的文字内容</a:t>
            </a:r>
            <a:endParaRPr lang="zh-CN" altLang="en-US" dirty="0"/>
          </a:p>
        </p:txBody>
      </p:sp>
      <p:sp>
        <p:nvSpPr>
          <p:cNvPr id="36" name="标题"/>
          <p:cNvSpPr txBox="1"/>
          <p:nvPr/>
        </p:nvSpPr>
        <p:spPr>
          <a:xfrm>
            <a:off x="2718000" y="1729557"/>
            <a:ext cx="8280000" cy="861774"/>
          </a:xfrm>
          <a:prstGeom prst="rect">
            <a:avLst/>
          </a:prstGeom>
        </p:spPr>
        <p:txBody>
          <a:bodyPr wrap="square" lIns="14400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5000" b="1" kern="1200" spc="250" baseline="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工作完成情况</a:t>
            </a:r>
            <a:endParaRPr lang="zh-CN" altLang="en-US" dirty="0"/>
          </a:p>
        </p:txBody>
      </p:sp>
      <p:sp>
        <p:nvSpPr>
          <p:cNvPr id="37" name="数字"/>
          <p:cNvSpPr txBox="1"/>
          <p:nvPr/>
        </p:nvSpPr>
        <p:spPr>
          <a:xfrm>
            <a:off x="5058000" y="847445"/>
            <a:ext cx="3600000" cy="63094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zh-CN" altLang="en-US" sz="3500" b="0" i="0" u="none" kern="1200" spc="200" baseline="0" dirty="0">
                <a:solidFill>
                  <a:schemeClr val="accent1"/>
                </a:solidFill>
                <a:effectLst/>
                <a:latin typeface="+mj-ea"/>
                <a:ea typeface="+mj-ea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第二章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 lvl="0">
            <p:tnLst>
              <p:par>
                <p:cTn presetID="0" presetClass="entr" presetSubtype="0" decel="7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855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998" fill="hold">
                          <p:stCondLst>
                            <p:cond delay="2"/>
                          </p:stCondLst>
                        </p:cTn>
                        <p:tgtEl>
                          <p:spTgt spid="36"/>
                        </p:tgtEl>
                        <p:attrNameLst>
                          <p:attrName>style.opacity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Scale>
                      <p:cBhvr>
                        <p:cTn dur="998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</p:cBhvr>
                      <p:from x="500000" y="500000"/>
                      <p:to x="100000" y="100000"/>
                    </p:animScale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-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-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945699" y="1752320"/>
            <a:ext cx="1745659" cy="1745659"/>
          </a:xfrm>
          <a:prstGeom prst="ellipse">
            <a:avLst/>
          </a:prstGeom>
        </p:spPr>
      </p:pic>
      <p:pic>
        <p:nvPicPr>
          <p:cNvPr id="22" name="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16604"/>
          <a:stretch>
            <a:fillRect/>
          </a:stretch>
        </p:blipFill>
        <p:spPr>
          <a:xfrm>
            <a:off x="1370667" y="2698029"/>
            <a:ext cx="1745659" cy="1745659"/>
          </a:xfrm>
          <a:prstGeom prst="ellipse">
            <a:avLst/>
          </a:prstGeom>
        </p:spPr>
      </p:pic>
      <p:sp>
        <p:nvSpPr>
          <p:cNvPr id="2" name="矩形"/>
          <p:cNvSpPr/>
          <p:nvPr/>
        </p:nvSpPr>
        <p:spPr bwMode="auto">
          <a:xfrm>
            <a:off x="2039070" y="4757429"/>
            <a:ext cx="408855" cy="233401"/>
          </a:xfrm>
          <a:prstGeom prst="triangl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sp>
        <p:nvSpPr>
          <p:cNvPr id="3" name="矩形"/>
          <p:cNvSpPr/>
          <p:nvPr/>
        </p:nvSpPr>
        <p:spPr bwMode="auto">
          <a:xfrm>
            <a:off x="4603492" y="3811721"/>
            <a:ext cx="408855" cy="233401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sp>
        <p:nvSpPr>
          <p:cNvPr id="4" name="矩形"/>
          <p:cNvSpPr/>
          <p:nvPr/>
        </p:nvSpPr>
        <p:spPr bwMode="auto">
          <a:xfrm>
            <a:off x="7167913" y="4757429"/>
            <a:ext cx="408855" cy="233401"/>
          </a:xfrm>
          <a:prstGeom prst="triangl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sp>
        <p:nvSpPr>
          <p:cNvPr id="5" name="矩形"/>
          <p:cNvSpPr/>
          <p:nvPr/>
        </p:nvSpPr>
        <p:spPr bwMode="auto">
          <a:xfrm>
            <a:off x="9732335" y="3811721"/>
            <a:ext cx="408855" cy="233401"/>
          </a:xfrm>
          <a:prstGeom prst="triangl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pic>
        <p:nvPicPr>
          <p:cNvPr id="28" name="图片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>
          <a:xfrm>
            <a:off x="9075674" y="1752319"/>
            <a:ext cx="1745659" cy="1745659"/>
          </a:xfrm>
          <a:prstGeom prst="ellipse">
            <a:avLst/>
          </a:prstGeom>
        </p:spPr>
      </p:pic>
      <p:pic>
        <p:nvPicPr>
          <p:cNvPr id="35" name="图片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5" r="13544"/>
          <a:stretch>
            <a:fillRect/>
          </a:stretch>
        </p:blipFill>
        <p:spPr>
          <a:xfrm>
            <a:off x="6499511" y="2698028"/>
            <a:ext cx="1745659" cy="1745659"/>
          </a:xfrm>
          <a:prstGeom prst="ellipse">
            <a:avLst/>
          </a:prstGeom>
        </p:spPr>
      </p:pic>
      <p:sp>
        <p:nvSpPr>
          <p:cNvPr id="36" name="文本"/>
          <p:cNvSpPr/>
          <p:nvPr/>
        </p:nvSpPr>
        <p:spPr>
          <a:xfrm>
            <a:off x="3735224" y="4606032"/>
            <a:ext cx="216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7" name="文本"/>
          <p:cNvSpPr/>
          <p:nvPr/>
        </p:nvSpPr>
        <p:spPr>
          <a:xfrm>
            <a:off x="4218114" y="4103511"/>
            <a:ext cx="11913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8" name="文本"/>
          <p:cNvSpPr/>
          <p:nvPr/>
        </p:nvSpPr>
        <p:spPr>
          <a:xfrm>
            <a:off x="1163497" y="5551740"/>
            <a:ext cx="216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39" name="文本"/>
          <p:cNvSpPr/>
          <p:nvPr/>
        </p:nvSpPr>
        <p:spPr>
          <a:xfrm>
            <a:off x="1653692" y="5049219"/>
            <a:ext cx="11913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0" name="文本"/>
          <p:cNvSpPr/>
          <p:nvPr/>
        </p:nvSpPr>
        <p:spPr>
          <a:xfrm>
            <a:off x="6292340" y="5551740"/>
            <a:ext cx="216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1" name="文本"/>
          <p:cNvSpPr/>
          <p:nvPr/>
        </p:nvSpPr>
        <p:spPr>
          <a:xfrm>
            <a:off x="6782535" y="5049219"/>
            <a:ext cx="11913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1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文本"/>
          <p:cNvSpPr/>
          <p:nvPr/>
        </p:nvSpPr>
        <p:spPr>
          <a:xfrm>
            <a:off x="8856762" y="4606032"/>
            <a:ext cx="2160000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3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3"/>
              </a:solidFill>
              <a:latin typeface="+mn-ea"/>
            </a:endParaRPr>
          </a:p>
        </p:txBody>
      </p:sp>
      <p:sp>
        <p:nvSpPr>
          <p:cNvPr id="43" name="文本"/>
          <p:cNvSpPr/>
          <p:nvPr/>
        </p:nvSpPr>
        <p:spPr>
          <a:xfrm>
            <a:off x="9346957" y="4103511"/>
            <a:ext cx="119135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2"/>
                </a:solidFill>
                <a:latin typeface="+mj-ea"/>
                <a:ea typeface="+mj-ea"/>
              </a:rPr>
              <a:t>添加标题</a:t>
            </a:r>
            <a:endParaRPr lang="zh-CN" altLang="en-US" sz="1700" b="1" spc="2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0852" y="3923264"/>
            <a:ext cx="2618245" cy="1745497"/>
          </a:xfrm>
          <a:prstGeom prst="rect">
            <a:avLst/>
          </a:prstGeom>
        </p:spPr>
      </p:pic>
      <p:pic>
        <p:nvPicPr>
          <p:cNvPr id="17" name="图片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458" y="1954841"/>
            <a:ext cx="2617200" cy="1747120"/>
          </a:xfrm>
          <a:prstGeom prst="rect">
            <a:avLst/>
          </a:prstGeom>
        </p:spPr>
      </p:pic>
      <p:sp>
        <p:nvSpPr>
          <p:cNvPr id="13" name="矩形"/>
          <p:cNvSpPr/>
          <p:nvPr/>
        </p:nvSpPr>
        <p:spPr bwMode="auto">
          <a:xfrm>
            <a:off x="3900851" y="1954970"/>
            <a:ext cx="2618247" cy="1746133"/>
          </a:xfrm>
          <a:prstGeom prst="rect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sp>
        <p:nvSpPr>
          <p:cNvPr id="15" name="文本"/>
          <p:cNvSpPr/>
          <p:nvPr/>
        </p:nvSpPr>
        <p:spPr>
          <a:xfrm>
            <a:off x="4362626" y="2388702"/>
            <a:ext cx="169469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点击添加标题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9" name="文本"/>
          <p:cNvSpPr/>
          <p:nvPr/>
        </p:nvSpPr>
        <p:spPr>
          <a:xfrm>
            <a:off x="4014325" y="2777351"/>
            <a:ext cx="2391299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6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0" name="矩形"/>
          <p:cNvSpPr/>
          <p:nvPr/>
        </p:nvSpPr>
        <p:spPr bwMode="auto">
          <a:xfrm>
            <a:off x="1083719" y="3923264"/>
            <a:ext cx="2618247" cy="1746133"/>
          </a:xfrm>
          <a:prstGeom prst="rect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lIns="121682" tIns="60841" rIns="121682" bIns="60841"/>
          <a:lstStyle/>
          <a:p>
            <a:pPr algn="ctr" defTabSz="1217295">
              <a:defRPr/>
            </a:pPr>
            <a:endParaRPr lang="en-US" sz="1600" kern="0" dirty="0">
              <a:solidFill>
                <a:srgbClr val="262626"/>
              </a:solidFill>
            </a:endParaRPr>
          </a:p>
        </p:txBody>
      </p:sp>
      <p:sp>
        <p:nvSpPr>
          <p:cNvPr id="21" name="文本"/>
          <p:cNvSpPr/>
          <p:nvPr/>
        </p:nvSpPr>
        <p:spPr>
          <a:xfrm>
            <a:off x="1545494" y="4356996"/>
            <a:ext cx="169469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700" b="1" spc="250" dirty="0">
                <a:solidFill>
                  <a:schemeClr val="accent6"/>
                </a:solidFill>
                <a:latin typeface="+mj-ea"/>
                <a:ea typeface="+mj-ea"/>
              </a:rPr>
              <a:t>点击添加标题</a:t>
            </a:r>
            <a:endParaRPr lang="zh-CN" altLang="en-US" sz="1700" b="1" spc="2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22" name="文本"/>
          <p:cNvSpPr/>
          <p:nvPr/>
        </p:nvSpPr>
        <p:spPr>
          <a:xfrm>
            <a:off x="1197193" y="4745645"/>
            <a:ext cx="2391299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300" spc="80" dirty="0">
                <a:solidFill>
                  <a:schemeClr val="accent6"/>
                </a:solidFill>
                <a:latin typeface="+mn-ea"/>
              </a:rPr>
              <a:t>单击此处添加您的文字内容，或复制文本粘贴至此</a:t>
            </a:r>
            <a:endParaRPr lang="zh-CN" altLang="en-US" sz="1300" spc="8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8" name="文本"/>
          <p:cNvSpPr/>
          <p:nvPr/>
        </p:nvSpPr>
        <p:spPr>
          <a:xfrm>
            <a:off x="4742539" y="1996275"/>
            <a:ext cx="934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i="1" spc="250" dirty="0">
                <a:solidFill>
                  <a:schemeClr val="accent6">
                    <a:alpha val="40000"/>
                  </a:schemeClr>
                </a:solidFill>
                <a:latin typeface="+mj-lt"/>
                <a:ea typeface="+mj-ea"/>
              </a:rPr>
              <a:t>01</a:t>
            </a:r>
            <a:endParaRPr lang="zh-CN" altLang="en-US" sz="4800" b="1" i="1" spc="250" dirty="0">
              <a:solidFill>
                <a:schemeClr val="accent6">
                  <a:alpha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4" name="文本"/>
          <p:cNvSpPr/>
          <p:nvPr/>
        </p:nvSpPr>
        <p:spPr>
          <a:xfrm>
            <a:off x="1925407" y="3964569"/>
            <a:ext cx="934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i="1" spc="250" dirty="0">
                <a:solidFill>
                  <a:schemeClr val="accent6">
                    <a:alpha val="40000"/>
                  </a:schemeClr>
                </a:solidFill>
                <a:latin typeface="+mj-lt"/>
                <a:ea typeface="+mj-ea"/>
              </a:rPr>
              <a:t>02</a:t>
            </a:r>
            <a:endParaRPr lang="zh-CN" altLang="en-US" sz="4800" b="1" i="1" spc="250" dirty="0">
              <a:solidFill>
                <a:schemeClr val="accent6">
                  <a:alpha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7" name="图标"/>
          <p:cNvSpPr>
            <a:spLocks noChangeAspect="1" noEditPoints="1"/>
          </p:cNvSpPr>
          <p:nvPr/>
        </p:nvSpPr>
        <p:spPr bwMode="auto">
          <a:xfrm>
            <a:off x="7056721" y="1992469"/>
            <a:ext cx="288000" cy="287941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8" name="图标"/>
          <p:cNvSpPr>
            <a:spLocks noChangeAspect="1" noEditPoints="1"/>
          </p:cNvSpPr>
          <p:nvPr/>
        </p:nvSpPr>
        <p:spPr bwMode="auto">
          <a:xfrm>
            <a:off x="7056721" y="3066181"/>
            <a:ext cx="288000" cy="287941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9" name="图标"/>
          <p:cNvSpPr>
            <a:spLocks noChangeAspect="1" noEditPoints="1"/>
          </p:cNvSpPr>
          <p:nvPr/>
        </p:nvSpPr>
        <p:spPr bwMode="auto">
          <a:xfrm>
            <a:off x="7056721" y="4139894"/>
            <a:ext cx="288000" cy="287941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40" name="图标"/>
          <p:cNvSpPr>
            <a:spLocks noChangeAspect="1" noEditPoints="1"/>
          </p:cNvSpPr>
          <p:nvPr/>
        </p:nvSpPr>
        <p:spPr bwMode="auto">
          <a:xfrm>
            <a:off x="7056721" y="5213605"/>
            <a:ext cx="288000" cy="287941"/>
          </a:xfrm>
          <a:custGeom>
            <a:avLst/>
            <a:gdLst>
              <a:gd name="T0" fmla="*/ 6176 w 10375"/>
              <a:gd name="T1" fmla="*/ 2754 h 10375"/>
              <a:gd name="T2" fmla="*/ 2741 w 10375"/>
              <a:gd name="T3" fmla="*/ 6188 h 10375"/>
              <a:gd name="T4" fmla="*/ 2741 w 10375"/>
              <a:gd name="T5" fmla="*/ 6549 h 10375"/>
              <a:gd name="T6" fmla="*/ 3826 w 10375"/>
              <a:gd name="T7" fmla="*/ 7634 h 10375"/>
              <a:gd name="T8" fmla="*/ 4188 w 10375"/>
              <a:gd name="T9" fmla="*/ 7634 h 10375"/>
              <a:gd name="T10" fmla="*/ 7623 w 10375"/>
              <a:gd name="T11" fmla="*/ 4199 h 10375"/>
              <a:gd name="T12" fmla="*/ 7623 w 10375"/>
              <a:gd name="T13" fmla="*/ 3838 h 10375"/>
              <a:gd name="T14" fmla="*/ 6538 w 10375"/>
              <a:gd name="T15" fmla="*/ 2754 h 10375"/>
              <a:gd name="T16" fmla="*/ 6176 w 10375"/>
              <a:gd name="T17" fmla="*/ 2754 h 10375"/>
              <a:gd name="T18" fmla="*/ 7441 w 10375"/>
              <a:gd name="T19" fmla="*/ 1850 h 10375"/>
              <a:gd name="T20" fmla="*/ 8526 w 10375"/>
              <a:gd name="T21" fmla="*/ 2935 h 10375"/>
              <a:gd name="T22" fmla="*/ 8526 w 10375"/>
              <a:gd name="T23" fmla="*/ 3296 h 10375"/>
              <a:gd name="T24" fmla="*/ 8165 w 10375"/>
              <a:gd name="T25" fmla="*/ 3658 h 10375"/>
              <a:gd name="T26" fmla="*/ 7804 w 10375"/>
              <a:gd name="T27" fmla="*/ 3658 h 10375"/>
              <a:gd name="T28" fmla="*/ 6719 w 10375"/>
              <a:gd name="T29" fmla="*/ 2573 h 10375"/>
              <a:gd name="T30" fmla="*/ 6719 w 10375"/>
              <a:gd name="T31" fmla="*/ 2211 h 10375"/>
              <a:gd name="T32" fmla="*/ 7080 w 10375"/>
              <a:gd name="T33" fmla="*/ 1850 h 10375"/>
              <a:gd name="T34" fmla="*/ 7441 w 10375"/>
              <a:gd name="T35" fmla="*/ 1850 h 10375"/>
              <a:gd name="T36" fmla="*/ 2583 w 10375"/>
              <a:gd name="T37" fmla="*/ 6639 h 10375"/>
              <a:gd name="T38" fmla="*/ 3738 w 10375"/>
              <a:gd name="T39" fmla="*/ 7794 h 10375"/>
              <a:gd name="T40" fmla="*/ 3688 w 10375"/>
              <a:gd name="T41" fmla="*/ 8005 h 10375"/>
              <a:gd name="T42" fmla="*/ 1943 w 10375"/>
              <a:gd name="T43" fmla="*/ 8595 h 10375"/>
              <a:gd name="T44" fmla="*/ 1780 w 10375"/>
              <a:gd name="T45" fmla="*/ 8433 h 10375"/>
              <a:gd name="T46" fmla="*/ 2370 w 10375"/>
              <a:gd name="T47" fmla="*/ 6688 h 10375"/>
              <a:gd name="T48" fmla="*/ 2583 w 10375"/>
              <a:gd name="T49" fmla="*/ 6639 h 10375"/>
              <a:gd name="T50" fmla="*/ 10375 w 10375"/>
              <a:gd name="T51" fmla="*/ 10375 h 10375"/>
              <a:gd name="T52" fmla="*/ 0 w 10375"/>
              <a:gd name="T53" fmla="*/ 10375 h 10375"/>
              <a:gd name="T54" fmla="*/ 0 w 10375"/>
              <a:gd name="T55" fmla="*/ 0 h 10375"/>
              <a:gd name="T56" fmla="*/ 10375 w 10375"/>
              <a:gd name="T57" fmla="*/ 0 h 10375"/>
              <a:gd name="T58" fmla="*/ 10375 w 10375"/>
              <a:gd name="T59" fmla="*/ 10375 h 10375"/>
              <a:gd name="T60" fmla="*/ 9565 w 10375"/>
              <a:gd name="T61" fmla="*/ 812 h 10375"/>
              <a:gd name="T62" fmla="*/ 810 w 10375"/>
              <a:gd name="T63" fmla="*/ 812 h 10375"/>
              <a:gd name="T64" fmla="*/ 810 w 10375"/>
              <a:gd name="T65" fmla="*/ 9565 h 10375"/>
              <a:gd name="T66" fmla="*/ 9564 w 10375"/>
              <a:gd name="T67" fmla="*/ 9565 h 10375"/>
              <a:gd name="T68" fmla="*/ 9564 w 10375"/>
              <a:gd name="T69" fmla="*/ 812 h 10375"/>
              <a:gd name="T70" fmla="*/ 9565 w 10375"/>
              <a:gd name="T71" fmla="*/ 812 h 1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375" h="10375">
                <a:moveTo>
                  <a:pt x="6176" y="2754"/>
                </a:moveTo>
                <a:lnTo>
                  <a:pt x="2741" y="6188"/>
                </a:lnTo>
                <a:cubicBezTo>
                  <a:pt x="2641" y="6288"/>
                  <a:pt x="2641" y="6449"/>
                  <a:pt x="2741" y="6549"/>
                </a:cubicBezTo>
                <a:lnTo>
                  <a:pt x="3826" y="7634"/>
                </a:lnTo>
                <a:cubicBezTo>
                  <a:pt x="3926" y="7734"/>
                  <a:pt x="4088" y="7734"/>
                  <a:pt x="4188" y="7634"/>
                </a:cubicBezTo>
                <a:lnTo>
                  <a:pt x="7623" y="4199"/>
                </a:lnTo>
                <a:cubicBezTo>
                  <a:pt x="7723" y="4099"/>
                  <a:pt x="7723" y="3938"/>
                  <a:pt x="7623" y="3838"/>
                </a:cubicBezTo>
                <a:lnTo>
                  <a:pt x="6538" y="2754"/>
                </a:lnTo>
                <a:cubicBezTo>
                  <a:pt x="6438" y="2654"/>
                  <a:pt x="6276" y="2654"/>
                  <a:pt x="6176" y="2754"/>
                </a:cubicBezTo>
                <a:close/>
                <a:moveTo>
                  <a:pt x="7441" y="1850"/>
                </a:moveTo>
                <a:lnTo>
                  <a:pt x="8526" y="2935"/>
                </a:lnTo>
                <a:cubicBezTo>
                  <a:pt x="8626" y="3035"/>
                  <a:pt x="8626" y="3196"/>
                  <a:pt x="8526" y="3296"/>
                </a:cubicBezTo>
                <a:lnTo>
                  <a:pt x="8165" y="3658"/>
                </a:lnTo>
                <a:cubicBezTo>
                  <a:pt x="8065" y="3758"/>
                  <a:pt x="7904" y="3758"/>
                  <a:pt x="7804" y="3658"/>
                </a:cubicBezTo>
                <a:lnTo>
                  <a:pt x="6719" y="2573"/>
                </a:lnTo>
                <a:cubicBezTo>
                  <a:pt x="6619" y="2473"/>
                  <a:pt x="6619" y="2311"/>
                  <a:pt x="6719" y="2211"/>
                </a:cubicBezTo>
                <a:lnTo>
                  <a:pt x="7080" y="1850"/>
                </a:lnTo>
                <a:cubicBezTo>
                  <a:pt x="7180" y="1750"/>
                  <a:pt x="7341" y="1750"/>
                  <a:pt x="7441" y="1850"/>
                </a:cubicBezTo>
                <a:close/>
                <a:moveTo>
                  <a:pt x="2583" y="6639"/>
                </a:moveTo>
                <a:lnTo>
                  <a:pt x="3738" y="7794"/>
                </a:lnTo>
                <a:cubicBezTo>
                  <a:pt x="3805" y="7862"/>
                  <a:pt x="3778" y="7975"/>
                  <a:pt x="3688" y="8005"/>
                </a:cubicBezTo>
                <a:lnTo>
                  <a:pt x="1943" y="8595"/>
                </a:lnTo>
                <a:cubicBezTo>
                  <a:pt x="1843" y="8629"/>
                  <a:pt x="1746" y="8534"/>
                  <a:pt x="1780" y="8433"/>
                </a:cubicBezTo>
                <a:lnTo>
                  <a:pt x="2370" y="6688"/>
                </a:lnTo>
                <a:cubicBezTo>
                  <a:pt x="2401" y="6599"/>
                  <a:pt x="2515" y="6572"/>
                  <a:pt x="2583" y="6639"/>
                </a:cubicBezTo>
                <a:close/>
                <a:moveTo>
                  <a:pt x="10375" y="10375"/>
                </a:moveTo>
                <a:lnTo>
                  <a:pt x="0" y="10375"/>
                </a:lnTo>
                <a:lnTo>
                  <a:pt x="0" y="0"/>
                </a:lnTo>
                <a:lnTo>
                  <a:pt x="10375" y="0"/>
                </a:lnTo>
                <a:lnTo>
                  <a:pt x="10375" y="10375"/>
                </a:lnTo>
                <a:close/>
                <a:moveTo>
                  <a:pt x="9565" y="812"/>
                </a:moveTo>
                <a:lnTo>
                  <a:pt x="810" y="812"/>
                </a:lnTo>
                <a:lnTo>
                  <a:pt x="810" y="9565"/>
                </a:lnTo>
                <a:lnTo>
                  <a:pt x="9564" y="9565"/>
                </a:lnTo>
                <a:lnTo>
                  <a:pt x="9564" y="812"/>
                </a:lnTo>
                <a:lnTo>
                  <a:pt x="9565" y="8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/>
          </a:p>
        </p:txBody>
      </p:sp>
      <p:sp>
        <p:nvSpPr>
          <p:cNvPr id="32" name="文本"/>
          <p:cNvSpPr txBox="1"/>
          <p:nvPr/>
        </p:nvSpPr>
        <p:spPr>
          <a:xfrm>
            <a:off x="7566749" y="1870326"/>
            <a:ext cx="346441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33" name="文本"/>
          <p:cNvSpPr txBox="1"/>
          <p:nvPr/>
        </p:nvSpPr>
        <p:spPr>
          <a:xfrm>
            <a:off x="7566749" y="2945812"/>
            <a:ext cx="346441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34" name="文本"/>
          <p:cNvSpPr txBox="1"/>
          <p:nvPr/>
        </p:nvSpPr>
        <p:spPr>
          <a:xfrm>
            <a:off x="7566749" y="4021298"/>
            <a:ext cx="346441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35" name="文本"/>
          <p:cNvSpPr txBox="1"/>
          <p:nvPr/>
        </p:nvSpPr>
        <p:spPr>
          <a:xfrm>
            <a:off x="7566749" y="5096783"/>
            <a:ext cx="3464415" cy="64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300" spc="80">
                <a:solidFill>
                  <a:schemeClr val="accent3"/>
                </a:solidFill>
                <a:latin typeface="+mn-ea"/>
              </a:defRPr>
            </a:lvl1pPr>
          </a:lstStyle>
          <a:p>
            <a:r>
              <a:rPr lang="zh-CN" altLang="en-US" dirty="0"/>
              <a:t>单击此处添加您的文字内容，或复制文本粘贴至此，字间距和行间距均可自行调节。</a:t>
            </a:r>
            <a:endParaRPr lang="zh-CN" altLang="en-US" dirty="0"/>
          </a:p>
        </p:txBody>
      </p:sp>
      <p:sp>
        <p:nvSpPr>
          <p:cNvPr id="7" name="文本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单击此处添加您的文字内容，或复制文本粘贴至此</a:t>
            </a:r>
            <a:endParaRPr lang="zh-CN" altLang="en-US" dirty="0"/>
          </a:p>
        </p:txBody>
      </p:sp>
      <p:sp>
        <p:nvSpPr>
          <p:cNvPr id="23" name="标题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添加您的标题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9" grpId="0"/>
      <p:bldP spid="20" grpId="0" animBg="1"/>
      <p:bldP spid="21" grpId="0"/>
      <p:bldP spid="22" grpId="0"/>
      <p:bldP spid="18" grpId="0"/>
      <p:bldP spid="24" grpId="0"/>
      <p:bldP spid="37" grpId="0" animBg="1"/>
      <p:bldP spid="38" grpId="0" animBg="1"/>
      <p:bldP spid="39" grpId="0" animBg="1"/>
      <p:bldP spid="40" grpId="0" animBg="1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（战士))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3" r="12604" b="7783"/>
          <a:stretch>
            <a:fillRect/>
          </a:stretch>
        </p:blipFill>
        <p:spPr>
          <a:xfrm>
            <a:off x="87081" y="3099105"/>
            <a:ext cx="3921496" cy="3509920"/>
          </a:xfrm>
          <a:prstGeom prst="rect">
            <a:avLst/>
          </a:prstGeom>
        </p:spPr>
      </p:pic>
      <p:pic>
        <p:nvPicPr>
          <p:cNvPr id="15" name="图片（光芒))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0"/>
          <a:stretch>
            <a:fillRect/>
          </a:stretch>
        </p:blipFill>
        <p:spPr>
          <a:xfrm>
            <a:off x="-600" y="3429000"/>
            <a:ext cx="12193200" cy="3429000"/>
          </a:xfrm>
          <a:prstGeom prst="rect">
            <a:avLst/>
          </a:prstGeom>
        </p:spPr>
      </p:pic>
      <p:pic>
        <p:nvPicPr>
          <p:cNvPr id="16" name="图片（虚云))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4"/>
          <a:stretch>
            <a:fillRect/>
          </a:stretch>
        </p:blipFill>
        <p:spPr>
          <a:xfrm>
            <a:off x="0" y="4784006"/>
            <a:ext cx="12192000" cy="1774568"/>
          </a:xfrm>
          <a:prstGeom prst="rect">
            <a:avLst/>
          </a:prstGeom>
        </p:spPr>
      </p:pic>
      <p:pic>
        <p:nvPicPr>
          <p:cNvPr id="29" name="图片（长城))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40" y="2333260"/>
            <a:ext cx="6637260" cy="4373862"/>
          </a:xfrm>
          <a:prstGeom prst="rect">
            <a:avLst/>
          </a:prstGeom>
        </p:spPr>
      </p:pic>
      <p:pic>
        <p:nvPicPr>
          <p:cNvPr id="30" name="图片（小鸟))" descr="C:\Users\Administrator\Desktop\素材\素材中国 sccn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3050" y="666449"/>
            <a:ext cx="986121" cy="7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（小鸟))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4" t="14050" r="16823" b="22946"/>
          <a:stretch>
            <a:fillRect/>
          </a:stretch>
        </p:blipFill>
        <p:spPr>
          <a:xfrm>
            <a:off x="4643765" y="3845998"/>
            <a:ext cx="2385391" cy="874644"/>
          </a:xfrm>
          <a:prstGeom prst="rect">
            <a:avLst/>
          </a:prstGeom>
        </p:spPr>
      </p:pic>
      <p:pic>
        <p:nvPicPr>
          <p:cNvPr id="32" name="图片（绸带))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37150" r="567" b="2759"/>
          <a:stretch>
            <a:fillRect/>
          </a:stretch>
        </p:blipFill>
        <p:spPr>
          <a:xfrm>
            <a:off x="-600" y="5005041"/>
            <a:ext cx="12193200" cy="1852959"/>
          </a:xfrm>
          <a:prstGeom prst="rect">
            <a:avLst/>
          </a:prstGeom>
        </p:spPr>
      </p:pic>
      <p:pic>
        <p:nvPicPr>
          <p:cNvPr id="33" name="图片（亮光))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t="16776" r="6201" b="32008"/>
          <a:stretch>
            <a:fillRect/>
          </a:stretch>
        </p:blipFill>
        <p:spPr>
          <a:xfrm>
            <a:off x="313136" y="4117105"/>
            <a:ext cx="3607898" cy="2341580"/>
          </a:xfrm>
          <a:prstGeom prst="rect">
            <a:avLst/>
          </a:prstGeom>
        </p:spPr>
      </p:pic>
      <p:pic>
        <p:nvPicPr>
          <p:cNvPr id="34" name="图片（红巾))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146431"/>
            <a:ext cx="4919552" cy="1420921"/>
          </a:xfrm>
          <a:prstGeom prst="rect">
            <a:avLst/>
          </a:prstGeom>
        </p:spPr>
      </p:pic>
      <p:sp>
        <p:nvSpPr>
          <p:cNvPr id="35" name="文本"/>
          <p:cNvSpPr txBox="1"/>
          <p:nvPr/>
        </p:nvSpPr>
        <p:spPr>
          <a:xfrm>
            <a:off x="2718000" y="2699886"/>
            <a:ext cx="8280000" cy="418191"/>
          </a:xfrm>
          <a:prstGeom prst="rect">
            <a:avLst/>
          </a:prstGeom>
        </p:spPr>
        <p:txBody>
          <a:bodyPr wrap="square" lIns="144000" anchor="t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kern="1200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单击此处添加您的文字内容</a:t>
            </a:r>
            <a:endParaRPr lang="zh-CN" altLang="en-US" dirty="0"/>
          </a:p>
        </p:txBody>
      </p:sp>
      <p:sp>
        <p:nvSpPr>
          <p:cNvPr id="36" name="标题"/>
          <p:cNvSpPr txBox="1"/>
          <p:nvPr/>
        </p:nvSpPr>
        <p:spPr>
          <a:xfrm>
            <a:off x="2718000" y="1729557"/>
            <a:ext cx="8280000" cy="861774"/>
          </a:xfrm>
          <a:prstGeom prst="rect">
            <a:avLst/>
          </a:prstGeom>
        </p:spPr>
        <p:txBody>
          <a:bodyPr wrap="square" lIns="14400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  <a:defRPr lang="zh-CN" altLang="en-US" sz="5000" b="1" kern="1200" spc="250" baseline="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业绩成果展示</a:t>
            </a:r>
            <a:endParaRPr lang="zh-CN" altLang="en-US" dirty="0"/>
          </a:p>
        </p:txBody>
      </p:sp>
      <p:sp>
        <p:nvSpPr>
          <p:cNvPr id="37" name="数字"/>
          <p:cNvSpPr txBox="1"/>
          <p:nvPr/>
        </p:nvSpPr>
        <p:spPr>
          <a:xfrm>
            <a:off x="5058000" y="847445"/>
            <a:ext cx="3600000" cy="63094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lang="zh-CN" altLang="en-US" sz="3500" b="0" i="0" u="none" kern="1200" spc="200" baseline="0" dirty="0">
                <a:solidFill>
                  <a:schemeClr val="accent1"/>
                </a:solidFill>
                <a:effectLst/>
                <a:latin typeface="+mj-ea"/>
                <a:ea typeface="+mj-ea"/>
                <a:cs typeface="Arial" panose="020B060402020209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第三章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0" presetClass="entr" presetSubtype="0" decel="7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855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998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2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>
        <p:tmplLst>
          <p:tmpl lvl="1"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 lvl="0">
            <p:tnLst>
              <p:par>
                <p:cTn presetID="0" presetClass="entr" presetSubtype="0" decel="7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855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+0.15*sin(rand(0-360)+0)+2"/>
                          </p:val>
                        </p:tav>
                      </p:tavLst>
                    </p:anim>
                    <p:anim to="" calcmode="lin" valueType="num">
                      <p:cBhvr>
                        <p:cTn dur="998" fill="hold">
                          <p:stCondLst>
                            <p:cond delay="2"/>
                          </p:stCondLst>
                        </p:cTn>
                        <p:tgtEl>
                          <p:spTgt spid="36"/>
                        </p:tgtEl>
                        <p:attrNameLst>
                          <p:attrName>style.opacity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Scale>
                      <p:cBhvr>
                        <p:cTn dur="998" fill="hold">
                          <p:stCondLst>
                            <p:cond delay="1"/>
                          </p:stCondLst>
                        </p:cTn>
                        <p:tgtEl>
                          <p:spTgt spid="36"/>
                        </p:tgtEl>
                      </p:cBhvr>
                      <p:from x="500000" y="500000"/>
                      <p:to x="100000" y="100000"/>
                    </p:animScale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-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to="" calcmode="lin" valueType="num">
                      <p:cBhvr>
                        <p:cTn dur="714" fill="hold">
                          <p:stCondLst>
                            <p:cond delay="286"/>
                          </p:stCondLst>
                        </p:cTn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-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p="http://schemas.openxmlformats.org/presentationml/2006/main">
  <p:tag name="ISLIDE.ICON" val="#405332;#405095;#44954;#77544;"/>
</p:tagLst>
</file>

<file path=ppt/tags/tag2.xml><?xml version="1.0" encoding="utf-8"?>
<p:tagLst xmlns:p="http://schemas.openxmlformats.org/presentationml/2006/main">
  <p:tag name="ISLIDE.ICON" val="#404841;#384245;"/>
</p:tagLst>
</file>

<file path=ppt/tags/tag3.xml><?xml version="1.0" encoding="utf-8"?>
<p:tagLst xmlns:p="http://schemas.openxmlformats.org/presentationml/2006/main">
  <p:tag name="ISLIDE.ICON" val="#405324;#406998;"/>
</p:tagLst>
</file>

<file path=ppt/tags/tag4.xml><?xml version="1.0" encoding="utf-8"?>
<p:tagLst xmlns:p="http://schemas.openxmlformats.org/presentationml/2006/main">
  <p:tag name="ISLIDE.ICON" val="#404821;"/>
</p:tagLst>
</file>

<file path=ppt/tags/tag5.xml><?xml version="1.0" encoding="utf-8"?>
<p:tagLst xmlns:p="http://schemas.openxmlformats.org/presentationml/2006/main">
  <p:tag name="ISLIDE.ICON" val="#404841;#384245;"/>
</p:tagLst>
</file>

<file path=ppt/tags/tag6.xml><?xml version="1.0" encoding="utf-8"?>
<p:tagLst xmlns:p="http://schemas.openxmlformats.org/presentationml/2006/main">
  <p:tag name="ISLIDE.ICON" val="#404841;#384245;"/>
</p:tagLst>
</file>

<file path=ppt/tags/tag7.xml><?xml version="1.0" encoding="utf-8"?>
<p:tagLst xmlns:p="http://schemas.openxmlformats.org/presentationml/2006/main">
  <p:tag name="ISLIDE.ICON" val="#404841;#384245;"/>
</p:tagLst>
</file>

<file path=ppt/theme/theme1.xml><?xml version="1.0" encoding="utf-8"?>
<a:theme xmlns:a="http://schemas.openxmlformats.org/drawingml/2006/main" name="Office 主题">
  <a:themeElements>
    <a:clrScheme name="（主题：党政）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70000"/>
      </a:accent1>
      <a:accent2>
        <a:srgbClr val="A10000"/>
      </a:accent2>
      <a:accent3>
        <a:srgbClr val="D70000"/>
      </a:accent3>
      <a:accent4>
        <a:srgbClr val="FF3300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文字</Application>
  <PresentationFormat>宽屏</PresentationFormat>
  <Paragraphs>224</Paragraphs>
  <Slides>17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方正书宋_GBK</vt:lpstr>
      <vt:lpstr>Wingdings</vt:lpstr>
      <vt:lpstr>微软雅黑</vt:lpstr>
      <vt:lpstr>汉仪旗黑</vt:lpstr>
      <vt:lpstr>Calibri</vt:lpstr>
      <vt:lpstr>Helvetica Neue</vt:lpstr>
      <vt:lpstr>宋体</vt:lpstr>
      <vt:lpstr>汉仪书宋二KW</vt:lpstr>
      <vt:lpstr>黑体</vt:lpstr>
      <vt:lpstr>汉仪中黑KW</vt:lpstr>
      <vt:lpstr>宋体</vt:lpstr>
      <vt:lpstr>Arial Unicode MS</vt:lpstr>
      <vt:lpstr>等线</vt:lpstr>
      <vt:lpstr>汉仪中等线KW</vt:lpstr>
      <vt:lpstr>报隶-繁</vt:lpstr>
      <vt:lpstr>Xingkai SC Light</vt:lpstr>
      <vt:lpstr>Kaiti TC Regular</vt:lpstr>
      <vt:lpstr>华文楷体</vt:lpstr>
      <vt:lpstr>楷体</vt:lpstr>
      <vt:lpstr>汉仪楷体KW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格迪天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格迪天</dc:creator>
  <cp:lastModifiedBy>crystal_linj</cp:lastModifiedBy>
  <cp:revision>55</cp:revision>
  <dcterms:created xsi:type="dcterms:W3CDTF">2022-04-29T08:04:30Z</dcterms:created>
  <dcterms:modified xsi:type="dcterms:W3CDTF">2022-04-29T08:04:30Z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